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7556500" cy="8636000"/>
  <p:notesSz cx="6669088" cy="9926638"/>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mn-lt"/>
        <a:ea typeface="+mn-ea"/>
        <a:cs typeface="+mn-cs"/>
        <a:sym typeface="Helvetica Light"/>
      </a:defRPr>
    </a:lvl9pPr>
  </p:defaultTextStyle>
  <p:extLst>
    <p:ext uri="{EFAFB233-063F-42B5-8137-9DF3F51BA10A}">
      <p15:sldGuideLst xmlns:p15="http://schemas.microsoft.com/office/powerpoint/2012/main">
        <p15:guide id="1" orient="horz" pos="2720">
          <p15:clr>
            <a:srgbClr val="A4A3A4"/>
          </p15:clr>
        </p15:guide>
        <p15:guide id="2" pos="23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2" d="100"/>
          <a:sy n="62" d="100"/>
        </p:scale>
        <p:origin x="2357" y="86"/>
      </p:cViewPr>
      <p:guideLst>
        <p:guide orient="horz" pos="2720"/>
        <p:guide pos="23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ghu Seshna" userId="5dcd85b3-8879-47a2-9676-5f19960bd025" providerId="ADAL" clId="{EADB039A-0AD9-4BF7-9533-663169330210}"/>
    <pc:docChg chg="modSld">
      <pc:chgData name="Raghu Seshna" userId="5dcd85b3-8879-47a2-9676-5f19960bd025" providerId="ADAL" clId="{EADB039A-0AD9-4BF7-9533-663169330210}" dt="2025-04-18T05:34:06.995" v="31" actId="14100"/>
      <pc:docMkLst>
        <pc:docMk/>
      </pc:docMkLst>
      <pc:sldChg chg="modSp mod">
        <pc:chgData name="Raghu Seshna" userId="5dcd85b3-8879-47a2-9676-5f19960bd025" providerId="ADAL" clId="{EADB039A-0AD9-4BF7-9533-663169330210}" dt="2025-04-18T05:34:06.995" v="31" actId="14100"/>
        <pc:sldMkLst>
          <pc:docMk/>
          <pc:sldMk cId="0" sldId="256"/>
        </pc:sldMkLst>
        <pc:spChg chg="mod">
          <ac:chgData name="Raghu Seshna" userId="5dcd85b3-8879-47a2-9676-5f19960bd025" providerId="ADAL" clId="{EADB039A-0AD9-4BF7-9533-663169330210}" dt="2025-04-17T07:54:10.378" v="21" actId="20577"/>
          <ac:spMkLst>
            <pc:docMk/>
            <pc:sldMk cId="0" sldId="256"/>
            <ac:spMk id="123" creationId="{00000000-0000-0000-0000-000000000000}"/>
          </ac:spMkLst>
        </pc:spChg>
        <pc:spChg chg="mod">
          <ac:chgData name="Raghu Seshna" userId="5dcd85b3-8879-47a2-9676-5f19960bd025" providerId="ADAL" clId="{EADB039A-0AD9-4BF7-9533-663169330210}" dt="2025-04-18T05:33:53.394" v="28" actId="1076"/>
          <ac:spMkLst>
            <pc:docMk/>
            <pc:sldMk cId="0" sldId="256"/>
            <ac:spMk id="126" creationId="{00000000-0000-0000-0000-000000000000}"/>
          </ac:spMkLst>
        </pc:spChg>
        <pc:picChg chg="mod">
          <ac:chgData name="Raghu Seshna" userId="5dcd85b3-8879-47a2-9676-5f19960bd025" providerId="ADAL" clId="{EADB039A-0AD9-4BF7-9533-663169330210}" dt="2025-04-18T05:34:06.995" v="31" actId="14100"/>
          <ac:picMkLst>
            <pc:docMk/>
            <pc:sldMk cId="0" sldId="256"/>
            <ac:picMk id="20" creationId="{8E3B9E02-69D0-4531-9A7F-EB490D6BB9E9}"/>
          </ac:picMkLst>
        </pc:picChg>
      </pc:sldChg>
    </pc:docChg>
  </pc:docChgLst>
  <pc:docChgLst>
    <pc:chgData name="Raghu Seshna" userId="5dcd85b3-8879-47a2-9676-5f19960bd025" providerId="ADAL" clId="{9632CD85-EB14-478F-8057-AA46D3B11E5F}"/>
    <pc:docChg chg="modSld">
      <pc:chgData name="Raghu Seshna" userId="5dcd85b3-8879-47a2-9676-5f19960bd025" providerId="ADAL" clId="{9632CD85-EB14-478F-8057-AA46D3B11E5F}" dt="2024-11-27T07:27:23.473" v="111" actId="20577"/>
      <pc:docMkLst>
        <pc:docMk/>
      </pc:docMkLst>
      <pc:sldChg chg="modSp mod">
        <pc:chgData name="Raghu Seshna" userId="5dcd85b3-8879-47a2-9676-5f19960bd025" providerId="ADAL" clId="{9632CD85-EB14-478F-8057-AA46D3B11E5F}" dt="2024-11-27T07:27:23.473" v="111" actId="20577"/>
        <pc:sldMkLst>
          <pc:docMk/>
          <pc:sldMk cId="0" sldId="25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4" name="Shape 114"/>
          <p:cNvSpPr>
            <a:spLocks noGrp="1" noRot="1" noChangeAspect="1"/>
          </p:cNvSpPr>
          <p:nvPr>
            <p:ph type="sldImg"/>
          </p:nvPr>
        </p:nvSpPr>
        <p:spPr>
          <a:xfrm>
            <a:off x="1706563" y="744538"/>
            <a:ext cx="3255962" cy="3722687"/>
          </a:xfrm>
          <a:prstGeom prst="rect">
            <a:avLst/>
          </a:prstGeom>
        </p:spPr>
        <p:txBody>
          <a:bodyPr/>
          <a:lstStyle/>
          <a:p>
            <a:endParaRPr/>
          </a:p>
        </p:txBody>
      </p:sp>
      <p:sp>
        <p:nvSpPr>
          <p:cNvPr id="115" name="Shape 115"/>
          <p:cNvSpPr>
            <a:spLocks noGrp="1"/>
          </p:cNvSpPr>
          <p:nvPr>
            <p:ph type="body" sz="quarter" idx="1"/>
          </p:nvPr>
        </p:nvSpPr>
        <p:spPr>
          <a:xfrm>
            <a:off x="889213" y="4715153"/>
            <a:ext cx="4890665" cy="4466987"/>
          </a:xfrm>
          <a:prstGeom prst="rect">
            <a:avLst/>
          </a:prstGeom>
        </p:spPr>
        <p:txBody>
          <a:bodyPr/>
          <a:lstStyle/>
          <a:p>
            <a:endParaRPr/>
          </a:p>
        </p:txBody>
      </p:sp>
    </p:spTree>
    <p:extLst>
      <p:ext uri="{BB962C8B-B14F-4D97-AF65-F5344CB8AC3E}">
        <p14:creationId xmlns:p14="http://schemas.microsoft.com/office/powerpoint/2010/main" val="2615102867"/>
      </p:ext>
    </p:extLst>
  </p:cSld>
  <p:clrMap bg1="lt1" tx1="dk1" bg2="lt2" tx2="dk2" accent1="accent1" accent2="accent2" accent3="accent3" accent4="accent4" accent5="accent5" accent6="accent6" hlink="hlink" folHlink="folHlink"/>
  <p:notesStyle>
    <a:lvl1pPr defTabSz="457200" latinLnBrk="0">
      <a:lnSpc>
        <a:spcPct val="117999"/>
      </a:lnSpc>
      <a:defRPr>
        <a:latin typeface="Helvetica Neue"/>
        <a:ea typeface="Helvetica Neue"/>
        <a:cs typeface="Helvetica Neue"/>
        <a:sym typeface="Helvetica Neue"/>
      </a:defRPr>
    </a:lvl1pPr>
    <a:lvl2pPr indent="228600" defTabSz="457200" latinLnBrk="0">
      <a:lnSpc>
        <a:spcPct val="117999"/>
      </a:lnSpc>
      <a:defRPr>
        <a:latin typeface="Helvetica Neue"/>
        <a:ea typeface="Helvetica Neue"/>
        <a:cs typeface="Helvetica Neue"/>
        <a:sym typeface="Helvetica Neue"/>
      </a:defRPr>
    </a:lvl2pPr>
    <a:lvl3pPr indent="457200" defTabSz="457200" latinLnBrk="0">
      <a:lnSpc>
        <a:spcPct val="117999"/>
      </a:lnSpc>
      <a:defRPr>
        <a:latin typeface="Helvetica Neue"/>
        <a:ea typeface="Helvetica Neue"/>
        <a:cs typeface="Helvetica Neue"/>
        <a:sym typeface="Helvetica Neue"/>
      </a:defRPr>
    </a:lvl3pPr>
    <a:lvl4pPr indent="685800" defTabSz="457200" latinLnBrk="0">
      <a:lnSpc>
        <a:spcPct val="117999"/>
      </a:lnSpc>
      <a:defRPr>
        <a:latin typeface="Helvetica Neue"/>
        <a:ea typeface="Helvetica Neue"/>
        <a:cs typeface="Helvetica Neue"/>
        <a:sym typeface="Helvetica Neue"/>
      </a:defRPr>
    </a:lvl4pPr>
    <a:lvl5pPr indent="914400" defTabSz="457200" latinLnBrk="0">
      <a:lnSpc>
        <a:spcPct val="117999"/>
      </a:lnSpc>
      <a:defRPr>
        <a:latin typeface="Helvetica Neue"/>
        <a:ea typeface="Helvetica Neue"/>
        <a:cs typeface="Helvetica Neue"/>
        <a:sym typeface="Helvetica Neue"/>
      </a:defRPr>
    </a:lvl5pPr>
    <a:lvl6pPr indent="1143000" defTabSz="457200" latinLnBrk="0">
      <a:lnSpc>
        <a:spcPct val="117999"/>
      </a:lnSpc>
      <a:defRPr>
        <a:latin typeface="Helvetica Neue"/>
        <a:ea typeface="Helvetica Neue"/>
        <a:cs typeface="Helvetica Neue"/>
        <a:sym typeface="Helvetica Neue"/>
      </a:defRPr>
    </a:lvl6pPr>
    <a:lvl7pPr indent="1371600" defTabSz="457200" latinLnBrk="0">
      <a:lnSpc>
        <a:spcPct val="117999"/>
      </a:lnSpc>
      <a:defRPr>
        <a:latin typeface="Helvetica Neue"/>
        <a:ea typeface="Helvetica Neue"/>
        <a:cs typeface="Helvetica Neue"/>
        <a:sym typeface="Helvetica Neue"/>
      </a:defRPr>
    </a:lvl7pPr>
    <a:lvl8pPr indent="1600200" defTabSz="457200" latinLnBrk="0">
      <a:lnSpc>
        <a:spcPct val="117999"/>
      </a:lnSpc>
      <a:defRPr>
        <a:latin typeface="Helvetica Neue"/>
        <a:ea typeface="Helvetica Neue"/>
        <a:cs typeface="Helvetica Neue"/>
        <a:sym typeface="Helvetica Neue"/>
      </a:defRPr>
    </a:lvl8pPr>
    <a:lvl9pPr indent="1828800" defTabSz="457200" latinLnBrk="0">
      <a:lnSpc>
        <a:spcPct val="117999"/>
      </a:lnSpc>
      <a:defRPr>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1" name="Shape 91"/>
          <p:cNvSpPr>
            <a:spLocks noGrp="1"/>
          </p:cNvSpPr>
          <p:nvPr>
            <p:ph type="body" sz="quarter" idx="13"/>
          </p:nvPr>
        </p:nvSpPr>
        <p:spPr>
          <a:xfrm>
            <a:off x="737939" y="5181389"/>
            <a:ext cx="6080622" cy="363836"/>
          </a:xfrm>
          <a:prstGeom prst="rect">
            <a:avLst/>
          </a:prstGeom>
        </p:spPr>
        <p:txBody>
          <a:bodyPr>
            <a:spAutoFit/>
          </a:bodyPr>
          <a:lstStyle>
            <a:lvl1pPr>
              <a:defRPr sz="2000"/>
            </a:lvl1pPr>
          </a:lstStyle>
          <a:p>
            <a:r>
              <a:t>–Johnny Appleseed</a:t>
            </a:r>
          </a:p>
        </p:txBody>
      </p:sp>
      <p:sp>
        <p:nvSpPr>
          <p:cNvPr id="92" name="Shape 92"/>
          <p:cNvSpPr>
            <a:spLocks noGrp="1"/>
          </p:cNvSpPr>
          <p:nvPr>
            <p:ph type="body" sz="quarter" idx="14"/>
          </p:nvPr>
        </p:nvSpPr>
        <p:spPr>
          <a:xfrm>
            <a:off x="737939" y="3892215"/>
            <a:ext cx="6080622" cy="541636"/>
          </a:xfrm>
          <a:prstGeom prst="rect">
            <a:avLst/>
          </a:prstGeom>
        </p:spPr>
        <p:txBody>
          <a:bodyPr anchor="ctr">
            <a:spAutoFit/>
          </a:bodyPr>
          <a:lstStyle>
            <a:lvl1pPr>
              <a:defRPr sz="3200"/>
            </a:lvl1pPr>
          </a:lstStyle>
          <a:p>
            <a:r>
              <a:t>“Type a quote here.” </a:t>
            </a:r>
          </a:p>
        </p:txBody>
      </p:sp>
      <p:sp>
        <p:nvSpPr>
          <p:cNvPr id="93" name="Shape 9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0" name="Shape 100"/>
          <p:cNvSpPr>
            <a:spLocks noGrp="1"/>
          </p:cNvSpPr>
          <p:nvPr>
            <p:ph type="pic" idx="13"/>
          </p:nvPr>
        </p:nvSpPr>
        <p:spPr>
          <a:xfrm>
            <a:off x="0" y="1484312"/>
            <a:ext cx="7556500" cy="5667376"/>
          </a:xfrm>
          <a:prstGeom prst="rect">
            <a:avLst/>
          </a:prstGeom>
        </p:spPr>
        <p:txBody>
          <a:bodyPr lIns="91439" tIns="45719" rIns="91439" bIns="45719">
            <a:noAutofit/>
          </a:bodyPr>
          <a:lstStyle/>
          <a:p>
            <a:endParaRPr/>
          </a:p>
        </p:txBody>
      </p:sp>
      <p:sp>
        <p:nvSpPr>
          <p:cNvPr id="101" name="Shape 10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08" name="Shape 10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18" name="Shape 18"/>
          <p:cNvSpPr>
            <a:spLocks noGrp="1"/>
          </p:cNvSpPr>
          <p:nvPr>
            <p:ph type="pic" sz="half" idx="13"/>
          </p:nvPr>
        </p:nvSpPr>
        <p:spPr>
          <a:xfrm>
            <a:off x="933493" y="1853282"/>
            <a:ext cx="5682135" cy="3438799"/>
          </a:xfrm>
          <a:prstGeom prst="rect">
            <a:avLst/>
          </a:prstGeom>
        </p:spPr>
        <p:txBody>
          <a:bodyPr lIns="91439" tIns="45719" rIns="91439" bIns="45719">
            <a:noAutofit/>
          </a:bodyPr>
          <a:lstStyle/>
          <a:p>
            <a:endParaRPr/>
          </a:p>
        </p:txBody>
      </p:sp>
      <p:sp>
        <p:nvSpPr>
          <p:cNvPr id="19" name="Shape 19"/>
          <p:cNvSpPr>
            <a:spLocks noGrp="1"/>
          </p:cNvSpPr>
          <p:nvPr>
            <p:ph type="title"/>
          </p:nvPr>
        </p:nvSpPr>
        <p:spPr>
          <a:xfrm>
            <a:off x="737939" y="5388012"/>
            <a:ext cx="6080622" cy="826493"/>
          </a:xfrm>
          <a:prstGeom prst="rect">
            <a:avLst/>
          </a:prstGeom>
        </p:spPr>
        <p:txBody>
          <a:bodyPr/>
          <a:lstStyle/>
          <a:p>
            <a:r>
              <a:t>Title Text</a:t>
            </a:r>
          </a:p>
        </p:txBody>
      </p:sp>
      <p:sp>
        <p:nvSpPr>
          <p:cNvPr id="20" name="Shape 20"/>
          <p:cNvSpPr>
            <a:spLocks noGrp="1"/>
          </p:cNvSpPr>
          <p:nvPr>
            <p:ph type="body" sz="quarter" idx="1"/>
          </p:nvPr>
        </p:nvSpPr>
        <p:spPr>
          <a:xfrm>
            <a:off x="737939" y="6244021"/>
            <a:ext cx="6080622" cy="65676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1" name="Shape 21"/>
          <p:cNvSpPr>
            <a:spLocks noGrp="1"/>
          </p:cNvSpPr>
          <p:nvPr>
            <p:ph type="sldNum" sz="quarter" idx="2"/>
          </p:nvPr>
        </p:nvSpPr>
        <p:spPr>
          <a:xfrm>
            <a:off x="3639835" y="6856511"/>
            <a:ext cx="269450" cy="274936"/>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28" name="Shape 28"/>
          <p:cNvSpPr>
            <a:spLocks noGrp="1"/>
          </p:cNvSpPr>
          <p:nvPr>
            <p:ph type="title"/>
          </p:nvPr>
        </p:nvSpPr>
        <p:spPr>
          <a:xfrm>
            <a:off x="737939" y="3358678"/>
            <a:ext cx="6080622" cy="1918644"/>
          </a:xfrm>
          <a:prstGeom prst="rect">
            <a:avLst/>
          </a:prstGeom>
        </p:spPr>
        <p:txBody>
          <a:bodyPr anchor="ctr"/>
          <a:lstStyle/>
          <a:p>
            <a:r>
              <a:t>Title Text</a:t>
            </a:r>
          </a:p>
        </p:txBody>
      </p:sp>
      <p:sp>
        <p:nvSpPr>
          <p:cNvPr id="29" name="Shape 2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6" name="Shape 36"/>
          <p:cNvSpPr>
            <a:spLocks noGrp="1"/>
          </p:cNvSpPr>
          <p:nvPr>
            <p:ph type="pic" sz="half" idx="13"/>
          </p:nvPr>
        </p:nvSpPr>
        <p:spPr>
          <a:xfrm>
            <a:off x="3903699" y="1853282"/>
            <a:ext cx="3099347" cy="4781848"/>
          </a:xfrm>
          <a:prstGeom prst="rect">
            <a:avLst/>
          </a:prstGeom>
        </p:spPr>
        <p:txBody>
          <a:bodyPr lIns="91439" tIns="45719" rIns="91439" bIns="45719">
            <a:noAutofit/>
          </a:bodyPr>
          <a:lstStyle/>
          <a:p>
            <a:endParaRPr/>
          </a:p>
        </p:txBody>
      </p:sp>
      <p:sp>
        <p:nvSpPr>
          <p:cNvPr id="37" name="Shape 37"/>
          <p:cNvSpPr>
            <a:spLocks noGrp="1"/>
          </p:cNvSpPr>
          <p:nvPr>
            <p:ph type="title"/>
          </p:nvPr>
        </p:nvSpPr>
        <p:spPr>
          <a:xfrm>
            <a:off x="553454" y="1853282"/>
            <a:ext cx="3099347" cy="2317131"/>
          </a:xfrm>
          <a:prstGeom prst="rect">
            <a:avLst/>
          </a:prstGeom>
        </p:spPr>
        <p:txBody>
          <a:bodyPr/>
          <a:lstStyle>
            <a:lvl1pPr>
              <a:defRPr sz="5200"/>
            </a:lvl1pPr>
          </a:lstStyle>
          <a:p>
            <a:r>
              <a:t>Title Text</a:t>
            </a:r>
          </a:p>
        </p:txBody>
      </p:sp>
      <p:sp>
        <p:nvSpPr>
          <p:cNvPr id="38" name="Shape 38"/>
          <p:cNvSpPr>
            <a:spLocks noGrp="1"/>
          </p:cNvSpPr>
          <p:nvPr>
            <p:ph type="body" sz="quarter" idx="1"/>
          </p:nvPr>
        </p:nvSpPr>
        <p:spPr>
          <a:xfrm>
            <a:off x="553454" y="4251585"/>
            <a:ext cx="3099347" cy="2383545"/>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9" name="Shape 3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6" name="Shape 46"/>
          <p:cNvSpPr>
            <a:spLocks noGrp="1"/>
          </p:cNvSpPr>
          <p:nvPr>
            <p:ph type="title"/>
          </p:nvPr>
        </p:nvSpPr>
        <p:spPr>
          <a:xfrm>
            <a:off x="553454" y="1742591"/>
            <a:ext cx="6449592" cy="1254498"/>
          </a:xfrm>
          <a:prstGeom prst="rect">
            <a:avLst/>
          </a:prstGeom>
        </p:spPr>
        <p:txBody>
          <a:bodyPr anchor="ctr"/>
          <a:lstStyle/>
          <a:p>
            <a:r>
              <a:t>Title Text</a:t>
            </a:r>
          </a:p>
        </p:txBody>
      </p:sp>
      <p:sp>
        <p:nvSpPr>
          <p:cNvPr id="47" name="Shape 4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4" name="Shape 54"/>
          <p:cNvSpPr>
            <a:spLocks noGrp="1"/>
          </p:cNvSpPr>
          <p:nvPr>
            <p:ph type="title"/>
          </p:nvPr>
        </p:nvSpPr>
        <p:spPr>
          <a:xfrm>
            <a:off x="553454" y="1742591"/>
            <a:ext cx="6449592" cy="1254498"/>
          </a:xfrm>
          <a:prstGeom prst="rect">
            <a:avLst/>
          </a:prstGeom>
        </p:spPr>
        <p:txBody>
          <a:bodyPr anchor="ctr"/>
          <a:lstStyle/>
          <a:p>
            <a:r>
              <a:t>Title Text</a:t>
            </a:r>
          </a:p>
        </p:txBody>
      </p:sp>
      <p:sp>
        <p:nvSpPr>
          <p:cNvPr id="55" name="Shape 55"/>
          <p:cNvSpPr>
            <a:spLocks noGrp="1"/>
          </p:cNvSpPr>
          <p:nvPr>
            <p:ph type="body" sz="half" idx="1"/>
          </p:nvPr>
        </p:nvSpPr>
        <p:spPr>
          <a:xfrm>
            <a:off x="553454" y="2997088"/>
            <a:ext cx="6449592" cy="3652801"/>
          </a:xfrm>
          <a:prstGeom prst="rect">
            <a:avLst/>
          </a:prstGeom>
        </p:spPr>
        <p:txBody>
          <a:bodyPr anchor="ctr"/>
          <a:lstStyle>
            <a:lvl1pPr marL="370416" indent="-370416" algn="l">
              <a:spcBef>
                <a:spcPts val="4200"/>
              </a:spcBef>
              <a:buSzPct val="75000"/>
              <a:buChar char="•"/>
              <a:defRPr sz="3000"/>
            </a:lvl1pPr>
            <a:lvl2pPr marL="814916" indent="-370416" algn="l">
              <a:spcBef>
                <a:spcPts val="4200"/>
              </a:spcBef>
              <a:buSzPct val="75000"/>
              <a:buChar char="•"/>
              <a:defRPr sz="3000"/>
            </a:lvl2pPr>
            <a:lvl3pPr marL="1259416" indent="-370416" algn="l">
              <a:spcBef>
                <a:spcPts val="4200"/>
              </a:spcBef>
              <a:buSzPct val="75000"/>
              <a:buChar char="•"/>
              <a:defRPr sz="3000"/>
            </a:lvl3pPr>
            <a:lvl4pPr marL="1703916" indent="-370416" algn="l">
              <a:spcBef>
                <a:spcPts val="4200"/>
              </a:spcBef>
              <a:buSzPct val="75000"/>
              <a:buChar char="•"/>
              <a:defRPr sz="3000"/>
            </a:lvl4pPr>
            <a:lvl5pPr marL="2148416" indent="-370416" algn="l">
              <a:spcBef>
                <a:spcPts val="4200"/>
              </a:spcBef>
              <a:buSzPct val="75000"/>
              <a:buChar char="•"/>
              <a:defRPr sz="3000"/>
            </a:lvl5pPr>
          </a:lstStyle>
          <a:p>
            <a:r>
              <a:t>Body Level One</a:t>
            </a:r>
          </a:p>
          <a:p>
            <a:pPr lvl="1"/>
            <a:r>
              <a:t>Body Level Two</a:t>
            </a:r>
          </a:p>
          <a:p>
            <a:pPr lvl="2"/>
            <a:r>
              <a:t>Body Level Three</a:t>
            </a:r>
          </a:p>
          <a:p>
            <a:pPr lvl="3"/>
            <a:r>
              <a:t>Body Level Four</a:t>
            </a:r>
          </a:p>
          <a:p>
            <a:pPr lvl="4"/>
            <a:r>
              <a:t>Body Level Five</a:t>
            </a:r>
          </a:p>
        </p:txBody>
      </p:sp>
      <p:sp>
        <p:nvSpPr>
          <p:cNvPr id="56" name="Shape 5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3" name="Shape 63"/>
          <p:cNvSpPr>
            <a:spLocks noGrp="1"/>
          </p:cNvSpPr>
          <p:nvPr>
            <p:ph type="pic" sz="quarter" idx="13"/>
          </p:nvPr>
        </p:nvSpPr>
        <p:spPr>
          <a:xfrm>
            <a:off x="3903699" y="2997088"/>
            <a:ext cx="3099347" cy="3652801"/>
          </a:xfrm>
          <a:prstGeom prst="rect">
            <a:avLst/>
          </a:prstGeom>
        </p:spPr>
        <p:txBody>
          <a:bodyPr lIns="91439" tIns="45719" rIns="91439" bIns="45719">
            <a:noAutofit/>
          </a:bodyPr>
          <a:lstStyle/>
          <a:p>
            <a:endParaRPr/>
          </a:p>
        </p:txBody>
      </p:sp>
      <p:sp>
        <p:nvSpPr>
          <p:cNvPr id="64" name="Shape 64"/>
          <p:cNvSpPr>
            <a:spLocks noGrp="1"/>
          </p:cNvSpPr>
          <p:nvPr>
            <p:ph type="title"/>
          </p:nvPr>
        </p:nvSpPr>
        <p:spPr>
          <a:xfrm>
            <a:off x="553454" y="1742591"/>
            <a:ext cx="6449592" cy="1254498"/>
          </a:xfrm>
          <a:prstGeom prst="rect">
            <a:avLst/>
          </a:prstGeom>
        </p:spPr>
        <p:txBody>
          <a:bodyPr anchor="ctr"/>
          <a:lstStyle/>
          <a:p>
            <a:r>
              <a:t>Title Text</a:t>
            </a:r>
          </a:p>
        </p:txBody>
      </p:sp>
      <p:sp>
        <p:nvSpPr>
          <p:cNvPr id="65" name="Shape 65"/>
          <p:cNvSpPr>
            <a:spLocks noGrp="1"/>
          </p:cNvSpPr>
          <p:nvPr>
            <p:ph type="body" sz="quarter" idx="1"/>
          </p:nvPr>
        </p:nvSpPr>
        <p:spPr>
          <a:xfrm>
            <a:off x="553454" y="2997088"/>
            <a:ext cx="3099347" cy="3652801"/>
          </a:xfrm>
          <a:prstGeom prst="rect">
            <a:avLst/>
          </a:prstGeom>
        </p:spPr>
        <p:txBody>
          <a:bodyPr anchor="ctr"/>
          <a:lstStyle>
            <a:lvl1pPr marL="293914" indent="-293914" algn="l">
              <a:spcBef>
                <a:spcPts val="3200"/>
              </a:spcBef>
              <a:buSzPct val="75000"/>
              <a:buChar char="•"/>
              <a:defRPr sz="2400"/>
            </a:lvl1pPr>
            <a:lvl2pPr marL="636814" indent="-293914" algn="l">
              <a:spcBef>
                <a:spcPts val="3200"/>
              </a:spcBef>
              <a:buSzPct val="75000"/>
              <a:buChar char="•"/>
              <a:defRPr sz="2400"/>
            </a:lvl2pPr>
            <a:lvl3pPr marL="979714" indent="-293914" algn="l">
              <a:spcBef>
                <a:spcPts val="3200"/>
              </a:spcBef>
              <a:buSzPct val="75000"/>
              <a:buChar char="•"/>
              <a:defRPr sz="2400"/>
            </a:lvl3pPr>
            <a:lvl4pPr marL="1322614" indent="-293914" algn="l">
              <a:spcBef>
                <a:spcPts val="3200"/>
              </a:spcBef>
              <a:buSzPct val="75000"/>
              <a:buChar char="•"/>
              <a:defRPr sz="2400"/>
            </a:lvl4pPr>
            <a:lvl5pPr marL="1665514" indent="-293914" algn="l">
              <a:spcBef>
                <a:spcPts val="3200"/>
              </a:spcBef>
              <a:buSzPct val="75000"/>
              <a:buChar char="•"/>
              <a:defRPr sz="2400"/>
            </a:lvl5pPr>
          </a:lstStyle>
          <a:p>
            <a:r>
              <a:t>Body Level One</a:t>
            </a:r>
          </a:p>
          <a:p>
            <a:pPr lvl="1"/>
            <a:r>
              <a:t>Body Level Two</a:t>
            </a:r>
          </a:p>
          <a:p>
            <a:pPr lvl="2"/>
            <a:r>
              <a:t>Body Level Three</a:t>
            </a:r>
          </a:p>
          <a:p>
            <a:pPr lvl="3"/>
            <a:r>
              <a:t>Body Level Four</a:t>
            </a:r>
          </a:p>
          <a:p>
            <a:pPr lvl="4"/>
            <a:r>
              <a:t>Body Level Five</a:t>
            </a:r>
          </a:p>
        </p:txBody>
      </p:sp>
      <p:sp>
        <p:nvSpPr>
          <p:cNvPr id="66" name="Shape 6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3" name="Shape 73"/>
          <p:cNvSpPr>
            <a:spLocks noGrp="1"/>
          </p:cNvSpPr>
          <p:nvPr>
            <p:ph type="body" idx="1"/>
          </p:nvPr>
        </p:nvSpPr>
        <p:spPr>
          <a:xfrm>
            <a:off x="553454" y="2222251"/>
            <a:ext cx="6449592" cy="4191498"/>
          </a:xfrm>
          <a:prstGeom prst="rect">
            <a:avLst/>
          </a:prstGeom>
        </p:spPr>
        <p:txBody>
          <a:bodyPr anchor="ctr"/>
          <a:lstStyle>
            <a:lvl1pPr marL="370416" indent="-370416" algn="l">
              <a:spcBef>
                <a:spcPts val="4200"/>
              </a:spcBef>
              <a:buSzPct val="75000"/>
              <a:buChar char="•"/>
              <a:defRPr sz="3000"/>
            </a:lvl1pPr>
            <a:lvl2pPr marL="814916" indent="-370416" algn="l">
              <a:spcBef>
                <a:spcPts val="4200"/>
              </a:spcBef>
              <a:buSzPct val="75000"/>
              <a:buChar char="•"/>
              <a:defRPr sz="3000"/>
            </a:lvl2pPr>
            <a:lvl3pPr marL="1259416" indent="-370416" algn="l">
              <a:spcBef>
                <a:spcPts val="4200"/>
              </a:spcBef>
              <a:buSzPct val="75000"/>
              <a:buChar char="•"/>
              <a:defRPr sz="3000"/>
            </a:lvl3pPr>
            <a:lvl4pPr marL="1703916" indent="-370416" algn="l">
              <a:spcBef>
                <a:spcPts val="4200"/>
              </a:spcBef>
              <a:buSzPct val="75000"/>
              <a:buChar char="•"/>
              <a:defRPr sz="3000"/>
            </a:lvl4pPr>
            <a:lvl5pPr marL="2148416" indent="-370416" algn="l">
              <a:spcBef>
                <a:spcPts val="4200"/>
              </a:spcBef>
              <a:buSzPct val="75000"/>
              <a:buChar char="•"/>
              <a:defRPr sz="3000"/>
            </a:lvl5pPr>
          </a:lstStyle>
          <a:p>
            <a:r>
              <a:t>Body Level One</a:t>
            </a:r>
          </a:p>
          <a:p>
            <a:pPr lvl="1"/>
            <a:r>
              <a:t>Body Level Two</a:t>
            </a:r>
          </a:p>
          <a:p>
            <a:pPr lvl="2"/>
            <a:r>
              <a:t>Body Level Three</a:t>
            </a:r>
          </a:p>
          <a:p>
            <a:pPr lvl="3"/>
            <a:r>
              <a:t>Body Level Four</a:t>
            </a:r>
          </a:p>
          <a:p>
            <a:pPr lvl="4"/>
            <a:r>
              <a:t>Body Level Five</a:t>
            </a:r>
          </a:p>
        </p:txBody>
      </p:sp>
      <p:sp>
        <p:nvSpPr>
          <p:cNvPr id="74" name="Shape 7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1" name="Shape 81"/>
          <p:cNvSpPr>
            <a:spLocks noGrp="1"/>
          </p:cNvSpPr>
          <p:nvPr>
            <p:ph type="pic" sz="quarter" idx="13"/>
          </p:nvPr>
        </p:nvSpPr>
        <p:spPr>
          <a:xfrm>
            <a:off x="3903699" y="4443449"/>
            <a:ext cx="3099347" cy="2191681"/>
          </a:xfrm>
          <a:prstGeom prst="rect">
            <a:avLst/>
          </a:prstGeom>
        </p:spPr>
        <p:txBody>
          <a:bodyPr lIns="91439" tIns="45719" rIns="91439" bIns="45719">
            <a:noAutofit/>
          </a:bodyPr>
          <a:lstStyle/>
          <a:p>
            <a:endParaRPr/>
          </a:p>
        </p:txBody>
      </p:sp>
      <p:sp>
        <p:nvSpPr>
          <p:cNvPr id="82" name="Shape 82"/>
          <p:cNvSpPr>
            <a:spLocks noGrp="1"/>
          </p:cNvSpPr>
          <p:nvPr>
            <p:ph type="pic" sz="quarter" idx="14"/>
          </p:nvPr>
        </p:nvSpPr>
        <p:spPr>
          <a:xfrm>
            <a:off x="3907312" y="2000870"/>
            <a:ext cx="3099347" cy="2191681"/>
          </a:xfrm>
          <a:prstGeom prst="rect">
            <a:avLst/>
          </a:prstGeom>
        </p:spPr>
        <p:txBody>
          <a:bodyPr lIns="91439" tIns="45719" rIns="91439" bIns="45719">
            <a:noAutofit/>
          </a:bodyPr>
          <a:lstStyle/>
          <a:p>
            <a:endParaRPr/>
          </a:p>
        </p:txBody>
      </p:sp>
      <p:sp>
        <p:nvSpPr>
          <p:cNvPr id="83" name="Shape 83"/>
          <p:cNvSpPr>
            <a:spLocks noGrp="1"/>
          </p:cNvSpPr>
          <p:nvPr>
            <p:ph type="pic" sz="half" idx="15"/>
          </p:nvPr>
        </p:nvSpPr>
        <p:spPr>
          <a:xfrm>
            <a:off x="553454" y="2000870"/>
            <a:ext cx="3099347" cy="4634260"/>
          </a:xfrm>
          <a:prstGeom prst="rect">
            <a:avLst/>
          </a:prstGeom>
        </p:spPr>
        <p:txBody>
          <a:bodyPr lIns="91439" tIns="45719" rIns="91439" bIns="45719">
            <a:noAutofit/>
          </a:bodyPr>
          <a:lstStyle/>
          <a:p>
            <a:endParaRPr/>
          </a:p>
        </p:txBody>
      </p:sp>
      <p:sp>
        <p:nvSpPr>
          <p:cNvPr id="84" name="Shape 8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737939" y="2436254"/>
            <a:ext cx="6080622" cy="1918643"/>
          </a:xfrm>
          <a:prstGeom prst="rect">
            <a:avLst/>
          </a:prstGeom>
          <a:ln w="3175">
            <a:miter lim="400000"/>
          </a:ln>
          <a:extLst>
            <a:ext uri="{C572A759-6A51-4108-AA02-DFA0A04FC94B}">
              <ma14:wrappingTextBoxFlag xmlns="" xmlns:ma14="http://schemas.microsoft.com/office/mac/drawingml/2011/main" val="1"/>
            </a:ext>
          </a:extLst>
        </p:spPr>
        <p:txBody>
          <a:bodyPr lIns="29517" tIns="29517" rIns="29517" bIns="29517" anchor="b">
            <a:normAutofit/>
          </a:bodyPr>
          <a:lstStyle/>
          <a:p>
            <a:r>
              <a:t>Title Text</a:t>
            </a:r>
          </a:p>
        </p:txBody>
      </p:sp>
      <p:sp>
        <p:nvSpPr>
          <p:cNvPr id="3" name="Shape 3"/>
          <p:cNvSpPr>
            <a:spLocks noGrp="1"/>
          </p:cNvSpPr>
          <p:nvPr>
            <p:ph type="body" idx="1"/>
          </p:nvPr>
        </p:nvSpPr>
        <p:spPr>
          <a:xfrm>
            <a:off x="737939" y="4406552"/>
            <a:ext cx="6080622" cy="656767"/>
          </a:xfrm>
          <a:prstGeom prst="rect">
            <a:avLst/>
          </a:prstGeom>
          <a:ln w="3175">
            <a:miter lim="400000"/>
          </a:ln>
          <a:extLst>
            <a:ext uri="{C572A759-6A51-4108-AA02-DFA0A04FC94B}">
              <ma14:wrappingTextBoxFlag xmlns="" xmlns:ma14="http://schemas.microsoft.com/office/mac/drawingml/2011/main" val="1"/>
            </a:ext>
          </a:extLst>
        </p:spPr>
        <p:txBody>
          <a:bodyPr lIns="29517" tIns="29517" rIns="29517" bIns="29517">
            <a:normAutofit/>
          </a:bodyPr>
          <a:lstStyle/>
          <a:p>
            <a:r>
              <a:t>Body Level One</a:t>
            </a:r>
          </a:p>
          <a:p>
            <a:pPr lvl="1"/>
            <a:r>
              <a:t>Body Level Two</a:t>
            </a:r>
          </a:p>
          <a:p>
            <a:pPr lvl="2"/>
            <a:r>
              <a:t>Body Level Three</a:t>
            </a:r>
          </a:p>
          <a:p>
            <a:pPr lvl="3"/>
            <a:r>
              <a:t>Body Level Four</a:t>
            </a:r>
          </a:p>
          <a:p>
            <a:pPr lvl="4"/>
            <a:r>
              <a:t>Body Level Five</a:t>
            </a:r>
          </a:p>
        </p:txBody>
      </p:sp>
      <p:sp>
        <p:nvSpPr>
          <p:cNvPr id="4" name="Shape 4"/>
          <p:cNvSpPr>
            <a:spLocks noGrp="1"/>
          </p:cNvSpPr>
          <p:nvPr>
            <p:ph type="sldNum" sz="quarter" idx="2"/>
          </p:nvPr>
        </p:nvSpPr>
        <p:spPr>
          <a:xfrm>
            <a:off x="3639835" y="6860201"/>
            <a:ext cx="269450" cy="274936"/>
          </a:xfrm>
          <a:prstGeom prst="rect">
            <a:avLst/>
          </a:prstGeom>
          <a:ln w="3175">
            <a:miter lim="400000"/>
          </a:ln>
        </p:spPr>
        <p:txBody>
          <a:bodyPr wrap="none" lIns="29517" tIns="29517" rIns="29517" bIns="29517">
            <a:spAutoFit/>
          </a:bodyPr>
          <a:lstStyle>
            <a:lvl1pPr>
              <a:defRPr sz="14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7000" b="0" i="0" u="none" strike="noStrike" cap="none" spc="0" baseline="0">
          <a:ln>
            <a:noFill/>
          </a:ln>
          <a:solidFill>
            <a:srgbClr val="000000"/>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7000" b="0" i="0" u="none" strike="noStrike" cap="none" spc="0" baseline="0">
          <a:ln>
            <a:noFill/>
          </a:ln>
          <a:solidFill>
            <a:srgbClr val="000000"/>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7000" b="0" i="0" u="none" strike="noStrike" cap="none" spc="0" baseline="0">
          <a:ln>
            <a:noFill/>
          </a:ln>
          <a:solidFill>
            <a:srgbClr val="000000"/>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7000" b="0" i="0" u="none" strike="noStrike" cap="none" spc="0" baseline="0">
          <a:ln>
            <a:noFill/>
          </a:ln>
          <a:solidFill>
            <a:srgbClr val="000000"/>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7000" b="0" i="0" u="none" strike="noStrike" cap="none" spc="0" baseline="0">
          <a:ln>
            <a:noFill/>
          </a:ln>
          <a:solidFill>
            <a:srgbClr val="000000"/>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7000" b="0" i="0" u="none" strike="noStrike" cap="none" spc="0" baseline="0">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7000" b="0" i="0" u="none" strike="noStrike" cap="none" spc="0" baseline="0">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7000" b="0" i="0" u="none" strike="noStrike" cap="none" spc="0" baseline="0">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7000" b="0" i="0" u="none" strike="noStrike" cap="none" spc="0" baseline="0">
          <a:ln>
            <a:noFill/>
          </a:ln>
          <a:solidFill>
            <a:srgbClr val="000000"/>
          </a:solidFill>
          <a:uFillTx/>
          <a:latin typeface="+mn-lt"/>
          <a:ea typeface="+mn-ea"/>
          <a:cs typeface="+mn-cs"/>
          <a:sym typeface="Helvetica Light"/>
        </a:defRPr>
      </a:lvl9pPr>
    </p:titleStyle>
    <p:bodyStyle>
      <a:lvl1pPr marL="0" marR="0" indent="0" algn="ctr" defTabSz="584200" rtl="0" latinLnBrk="0">
        <a:lnSpc>
          <a:spcPct val="100000"/>
        </a:lnSpc>
        <a:spcBef>
          <a:spcPts val="0"/>
        </a:spcBef>
        <a:spcAft>
          <a:spcPts val="0"/>
        </a:spcAft>
        <a:buClrTx/>
        <a:buSzTx/>
        <a:buFontTx/>
        <a:buNone/>
        <a:tabLst/>
        <a:defRPr sz="2800" b="0" i="0" u="none" strike="noStrike" cap="none" spc="0" baseline="0">
          <a:ln>
            <a:noFill/>
          </a:ln>
          <a:solidFill>
            <a:srgbClr val="000000"/>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2800" b="0" i="0" u="none" strike="noStrike" cap="none" spc="0" baseline="0">
          <a:ln>
            <a:noFill/>
          </a:ln>
          <a:solidFill>
            <a:srgbClr val="000000"/>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2800" b="0" i="0" u="none" strike="noStrike" cap="none" spc="0" baseline="0">
          <a:ln>
            <a:noFill/>
          </a:ln>
          <a:solidFill>
            <a:srgbClr val="000000"/>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2800" b="0" i="0" u="none" strike="noStrike" cap="none" spc="0" baseline="0">
          <a:ln>
            <a:noFill/>
          </a:ln>
          <a:solidFill>
            <a:srgbClr val="000000"/>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2800" b="0" i="0" u="none" strike="noStrike" cap="none" spc="0" baseline="0">
          <a:ln>
            <a:noFill/>
          </a:ln>
          <a:solidFill>
            <a:srgbClr val="000000"/>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2800" b="0" i="0" u="none" strike="noStrike" cap="none" spc="0" baseline="0">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2800" b="0" i="0" u="none" strike="noStrike" cap="none" spc="0" baseline="0">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2800" b="0" i="0" u="none" strike="noStrike" cap="none" spc="0" baseline="0">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28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larose.avipro@eclosia.com"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117"/>
          <p:cNvSpPr/>
          <p:nvPr/>
        </p:nvSpPr>
        <p:spPr>
          <a:xfrm flipV="1">
            <a:off x="3778250" y="2082124"/>
            <a:ext cx="14540" cy="4885356"/>
          </a:xfrm>
          <a:prstGeom prst="line">
            <a:avLst/>
          </a:prstGeom>
          <a:ln w="12700">
            <a:solidFill>
              <a:srgbClr val="000000"/>
            </a:solidFill>
            <a:custDash>
              <a:ds d="100000" sp="200000"/>
            </a:custDash>
            <a:miter lim="400000"/>
          </a:ln>
        </p:spPr>
        <p:txBody>
          <a:bodyPr lIns="29517" tIns="29517" rIns="29517" bIns="29517" anchor="ctr"/>
          <a:lstStyle/>
          <a:p>
            <a:pPr>
              <a:defRPr sz="2000"/>
            </a:pPr>
            <a:endParaRPr dirty="0"/>
          </a:p>
        </p:txBody>
      </p:sp>
      <p:sp>
        <p:nvSpPr>
          <p:cNvPr id="118" name="Shape 118"/>
          <p:cNvSpPr/>
          <p:nvPr/>
        </p:nvSpPr>
        <p:spPr>
          <a:xfrm>
            <a:off x="42079" y="4882656"/>
            <a:ext cx="3796521" cy="244276"/>
          </a:xfrm>
          <a:prstGeom prst="rect">
            <a:avLst/>
          </a:prstGeom>
          <a:ln w="3175">
            <a:miter lim="400000"/>
          </a:ln>
          <a:extLst>
            <a:ext uri="{C572A759-6A51-4108-AA02-DFA0A04FC94B}">
              <ma14:wrappingTextBoxFlag xmlns="" xmlns:ma14="http://schemas.microsoft.com/office/mac/drawingml/2011/main" val="1"/>
            </a:ext>
          </a:extLst>
        </p:spPr>
        <p:txBody>
          <a:bodyPr wrap="square" lIns="29517" tIns="29517" rIns="29517" bIns="29517" anchor="ctr">
            <a:spAutoFit/>
          </a:bodyPr>
          <a:lstStyle/>
          <a:p>
            <a:pPr marL="171450" indent="-171450" algn="l">
              <a:buFont typeface="Arial" panose="020B0604020202020204" pitchFamily="34" charset="0"/>
              <a:buChar char="•"/>
            </a:pPr>
            <a:endParaRPr lang="en-US" sz="1200" dirty="0">
              <a:latin typeface="Proxima Nova Black"/>
            </a:endParaRPr>
          </a:p>
        </p:txBody>
      </p:sp>
      <p:sp>
        <p:nvSpPr>
          <p:cNvPr id="119" name="Shape 119"/>
          <p:cNvSpPr/>
          <p:nvPr/>
        </p:nvSpPr>
        <p:spPr>
          <a:xfrm>
            <a:off x="3849926" y="2392247"/>
            <a:ext cx="3490542" cy="4985980"/>
          </a:xfrm>
          <a:prstGeom prst="rect">
            <a:avLst/>
          </a:prstGeom>
          <a:extLst>
            <a:ext uri="{C572A759-6A51-4108-AA02-DFA0A04FC94B}">
              <ma14:wrappingTextBoxFlag xmlns="" xmlns:ma14="http://schemas.microsoft.com/office/mac/drawingml/2011/main" val="1"/>
            </a:ext>
          </a:extLst>
        </p:spPr>
        <p:txBody>
          <a:bodyPr>
            <a:spAutoFit/>
          </a:bodyPr>
          <a:lstStyle/>
          <a:p>
            <a:pPr marL="285750" indent="-285750" algn="l" rtl="0">
              <a:lnSpc>
                <a:spcPct val="150000"/>
              </a:lnSpc>
              <a:buFont typeface="Arial" panose="020B0604020202020204" pitchFamily="34" charset="0"/>
              <a:buChar char="•"/>
            </a:pPr>
            <a:r>
              <a:rPr lang="en-GB" sz="1400" dirty="0">
                <a:latin typeface="Times New Roman" panose="02020603050405020304" pitchFamily="18" charset="0"/>
                <a:cs typeface="Times New Roman" panose="02020603050405020304" pitchFamily="18" charset="0"/>
              </a:rPr>
              <a:t>Degree in Food Science/Operations/ Production Management.</a:t>
            </a:r>
          </a:p>
          <a:p>
            <a:pPr marL="285750" indent="-285750" algn="l" rtl="0">
              <a:lnSpc>
                <a:spcPct val="150000"/>
              </a:lnSpc>
              <a:buFont typeface="Arial" panose="020B0604020202020204" pitchFamily="34" charset="0"/>
              <a:buChar char="•"/>
            </a:pPr>
            <a:r>
              <a:rPr lang="en-GB" sz="1400" dirty="0">
                <a:latin typeface="Times New Roman" panose="02020603050405020304" pitchFamily="18" charset="0"/>
                <a:cs typeface="Times New Roman" panose="02020603050405020304" pitchFamily="18" charset="0"/>
              </a:rPr>
              <a:t>Reliable &amp; dynamic with a positive attitude.</a:t>
            </a:r>
          </a:p>
          <a:p>
            <a:pPr marL="285750" indent="-285750" algn="l" rtl="0">
              <a:lnSpc>
                <a:spcPct val="150000"/>
              </a:lnSpc>
              <a:buFont typeface="Arial" panose="020B0604020202020204" pitchFamily="34" charset="0"/>
              <a:buChar char="•"/>
            </a:pPr>
            <a:r>
              <a:rPr lang="en-GB" sz="1400" dirty="0">
                <a:latin typeface="Times New Roman" panose="02020603050405020304" pitchFamily="18" charset="0"/>
                <a:cs typeface="Times New Roman" panose="02020603050405020304" pitchFamily="18" charset="0"/>
              </a:rPr>
              <a:t>Health &amp; Safety and Quality conscious.</a:t>
            </a:r>
          </a:p>
          <a:p>
            <a:pPr marL="285750" indent="-285750" algn="l" rtl="0">
              <a:lnSpc>
                <a:spcPct val="150000"/>
              </a:lnSpc>
              <a:buFont typeface="Arial" panose="020B0604020202020204" pitchFamily="34" charset="0"/>
              <a:buChar char="•"/>
            </a:pPr>
            <a:r>
              <a:rPr lang="en-GB" sz="1400" dirty="0">
                <a:latin typeface="Times New Roman" panose="02020603050405020304" pitchFamily="18" charset="0"/>
                <a:cs typeface="Times New Roman" panose="02020603050405020304" pitchFamily="18" charset="0"/>
              </a:rPr>
              <a:t>Be able to work odd hours, on Sundays and Public Holidays if needed.</a:t>
            </a:r>
          </a:p>
          <a:p>
            <a:pPr marL="285750" indent="-285750" algn="l" rtl="0">
              <a:lnSpc>
                <a:spcPct val="150000"/>
              </a:lnSpc>
              <a:buFont typeface="Arial" panose="020B0604020202020204" pitchFamily="34" charset="0"/>
              <a:buChar char="•"/>
            </a:pPr>
            <a:r>
              <a:rPr lang="en-GB" sz="1400" dirty="0">
                <a:latin typeface="Times New Roman" panose="02020603050405020304" pitchFamily="18" charset="0"/>
                <a:cs typeface="Times New Roman" panose="02020603050405020304" pitchFamily="18" charset="0"/>
              </a:rPr>
              <a:t>Meticulous and well organised.</a:t>
            </a:r>
          </a:p>
          <a:p>
            <a:pPr marL="285750" indent="-285750" algn="l" rtl="0">
              <a:lnSpc>
                <a:spcPct val="150000"/>
              </a:lnSpc>
              <a:buFont typeface="Arial" panose="020B0604020202020204" pitchFamily="34" charset="0"/>
              <a:buChar char="•"/>
            </a:pPr>
            <a:r>
              <a:rPr lang="en-GB" sz="1400" dirty="0">
                <a:latin typeface="Times New Roman" panose="02020603050405020304" pitchFamily="18" charset="0"/>
                <a:cs typeface="Times New Roman" panose="02020603050405020304" pitchFamily="18" charset="0"/>
              </a:rPr>
              <a:t>Team player, trustworthy and strong leadership skills.</a:t>
            </a:r>
          </a:p>
          <a:p>
            <a:pPr marL="285750" indent="-285750" algn="l" rtl="0">
              <a:lnSpc>
                <a:spcPct val="150000"/>
              </a:lnSpc>
              <a:buFont typeface="Arial" panose="020B0604020202020204" pitchFamily="34" charset="0"/>
              <a:buChar char="•"/>
            </a:pPr>
            <a:r>
              <a:rPr lang="en-GB" sz="1400" dirty="0">
                <a:latin typeface="Times New Roman" panose="02020603050405020304" pitchFamily="18" charset="0"/>
                <a:cs typeface="Times New Roman" panose="02020603050405020304" pitchFamily="18" charset="0"/>
              </a:rPr>
              <a:t>Good mastery of MS Office.</a:t>
            </a:r>
          </a:p>
          <a:p>
            <a:pPr marL="285750" indent="-285750" algn="l" rtl="0">
              <a:lnSpc>
                <a:spcPct val="150000"/>
              </a:lnSpc>
              <a:buFont typeface="Arial" panose="020B0604020202020204" pitchFamily="34" charset="0"/>
              <a:buChar char="•"/>
            </a:pPr>
            <a:r>
              <a:rPr lang="en-GB" sz="1400" dirty="0">
                <a:latin typeface="Times New Roman" panose="02020603050405020304" pitchFamily="18" charset="0"/>
                <a:cs typeface="Times New Roman" panose="02020603050405020304" pitchFamily="18" charset="0"/>
              </a:rPr>
              <a:t>At least 5 years work experience in a similar position would be an advantage.</a:t>
            </a:r>
          </a:p>
          <a:p>
            <a:pPr marL="285750" indent="-285750" algn="l" rtl="0">
              <a:lnSpc>
                <a:spcPct val="150000"/>
              </a:lnSpc>
              <a:buFont typeface="Arial" panose="020B0604020202020204" pitchFamily="34" charset="0"/>
              <a:buChar char="•"/>
            </a:pPr>
            <a:r>
              <a:rPr lang="en-GB" sz="1400" dirty="0">
                <a:latin typeface="Times New Roman" panose="02020603050405020304" pitchFamily="18" charset="0"/>
                <a:cs typeface="Times New Roman" panose="02020603050405020304" pitchFamily="18" charset="0"/>
              </a:rPr>
              <a:t>Promoter for animal welfare.</a:t>
            </a:r>
          </a:p>
          <a:p>
            <a:pPr algn="l"/>
            <a:endParaRPr lang="en-GB" sz="1200" dirty="0">
              <a:latin typeface="Proxima Nova Black"/>
            </a:endParaRPr>
          </a:p>
          <a:p>
            <a:pPr algn="l"/>
            <a:endParaRPr lang="en-US" sz="1200" dirty="0">
              <a:latin typeface="Proxima Nova Black"/>
            </a:endParaRPr>
          </a:p>
        </p:txBody>
      </p:sp>
      <p:sp>
        <p:nvSpPr>
          <p:cNvPr id="120" name="Shape 120"/>
          <p:cNvSpPr/>
          <p:nvPr/>
        </p:nvSpPr>
        <p:spPr>
          <a:xfrm>
            <a:off x="284725" y="2039897"/>
            <a:ext cx="3173071" cy="369824"/>
          </a:xfrm>
          <a:prstGeom prst="rect">
            <a:avLst/>
          </a:prstGeom>
          <a:ln w="3175">
            <a:miter lim="400000"/>
          </a:ln>
          <a:extLst>
            <a:ext uri="{C572A759-6A51-4108-AA02-DFA0A04FC94B}">
              <ma14:wrappingTextBoxFlag xmlns="" xmlns:ma14="http://schemas.microsoft.com/office/mac/drawingml/2011/main" val="1"/>
            </a:ext>
          </a:extLst>
        </p:spPr>
        <p:txBody>
          <a:bodyPr wrap="square" lIns="29517" tIns="29517" rIns="29517" bIns="29517" anchor="ctr">
            <a:spAutoFit/>
          </a:bodyPr>
          <a:lstStyle>
            <a:lvl1pPr algn="r" defTabSz="457200">
              <a:lnSpc>
                <a:spcPct val="120000"/>
              </a:lnSpc>
              <a:defRPr sz="1050">
                <a:latin typeface="Avenir Black"/>
                <a:ea typeface="Avenir Black"/>
                <a:cs typeface="Avenir Black"/>
                <a:sym typeface="Avenir Black"/>
              </a:defRPr>
            </a:lvl1pPr>
          </a:lstStyle>
          <a:p>
            <a:pPr algn="l"/>
            <a:r>
              <a:rPr lang="en-GB" sz="1800" b="1" dirty="0"/>
              <a:t>Main duties and responsibilities</a:t>
            </a:r>
            <a:endParaRPr sz="1800" b="1" dirty="0"/>
          </a:p>
        </p:txBody>
      </p:sp>
      <p:sp>
        <p:nvSpPr>
          <p:cNvPr id="121" name="Shape 121"/>
          <p:cNvSpPr/>
          <p:nvPr/>
        </p:nvSpPr>
        <p:spPr>
          <a:xfrm>
            <a:off x="3949683" y="2048478"/>
            <a:ext cx="809104" cy="369824"/>
          </a:xfrm>
          <a:prstGeom prst="rect">
            <a:avLst/>
          </a:prstGeom>
          <a:ln w="3175">
            <a:miter lim="400000"/>
          </a:ln>
          <a:extLst>
            <a:ext uri="{C572A759-6A51-4108-AA02-DFA0A04FC94B}">
              <ma14:wrappingTextBoxFlag xmlns="" xmlns:ma14="http://schemas.microsoft.com/office/mac/drawingml/2011/main" val="1"/>
            </a:ext>
          </a:extLst>
        </p:spPr>
        <p:txBody>
          <a:bodyPr wrap="square" lIns="29517" tIns="29517" rIns="29517" bIns="29517" anchor="ctr">
            <a:spAutoFit/>
          </a:bodyPr>
          <a:lstStyle>
            <a:lvl1pPr algn="l" defTabSz="457200">
              <a:lnSpc>
                <a:spcPct val="120000"/>
              </a:lnSpc>
              <a:defRPr sz="1050">
                <a:latin typeface="Avenir Black"/>
                <a:ea typeface="Avenir Black"/>
                <a:cs typeface="Avenir Black"/>
                <a:sym typeface="Avenir Black"/>
              </a:defRPr>
            </a:lvl1pPr>
          </a:lstStyle>
          <a:p>
            <a:r>
              <a:rPr lang="fr-FR" sz="1800" b="1" dirty="0"/>
              <a:t>Profile</a:t>
            </a:r>
            <a:endParaRPr lang="fr-FR" sz="2000" b="1" dirty="0"/>
          </a:p>
        </p:txBody>
      </p:sp>
      <p:pic>
        <p:nvPicPr>
          <p:cNvPr id="122" name="pasted-image.pdf"/>
          <p:cNvPicPr>
            <a:picLocks noChangeAspect="1"/>
          </p:cNvPicPr>
          <p:nvPr/>
        </p:nvPicPr>
        <p:blipFill>
          <a:blip r:embed="rId2"/>
          <a:stretch>
            <a:fillRect/>
          </a:stretch>
        </p:blipFill>
        <p:spPr>
          <a:xfrm>
            <a:off x="425743" y="7181306"/>
            <a:ext cx="6638430" cy="1112767"/>
          </a:xfrm>
          <a:prstGeom prst="rect">
            <a:avLst/>
          </a:prstGeom>
          <a:ln w="3175">
            <a:miter lim="400000"/>
          </a:ln>
        </p:spPr>
      </p:pic>
      <p:sp>
        <p:nvSpPr>
          <p:cNvPr id="123" name="Shape 123"/>
          <p:cNvSpPr/>
          <p:nvPr/>
        </p:nvSpPr>
        <p:spPr>
          <a:xfrm>
            <a:off x="248786" y="7259651"/>
            <a:ext cx="7058927" cy="1099895"/>
          </a:xfrm>
          <a:prstGeom prst="rect">
            <a:avLst/>
          </a:prstGeom>
          <a:ln w="3175">
            <a:miter lim="400000"/>
          </a:ln>
          <a:extLst>
            <a:ext uri="{C572A759-6A51-4108-AA02-DFA0A04FC94B}">
              <ma14:wrappingTextBoxFlag xmlns="" xmlns:ma14="http://schemas.microsoft.com/office/mac/drawingml/2011/main" val="1"/>
            </a:ext>
          </a:extLst>
        </p:spPr>
        <p:txBody>
          <a:bodyPr wrap="square" lIns="29517" tIns="29517" rIns="29517" bIns="29517" anchor="ctr">
            <a:spAutoFit/>
          </a:bodyPr>
          <a:lstStyle/>
          <a:p>
            <a:pPr defTabSz="457200">
              <a:lnSpc>
                <a:spcPct val="120000"/>
              </a:lnSpc>
              <a:defRPr sz="980">
                <a:latin typeface="Avenir Black"/>
                <a:ea typeface="Avenir Black"/>
                <a:cs typeface="Avenir Black"/>
                <a:sym typeface="Avenir Black"/>
              </a:defRPr>
            </a:pPr>
            <a:r>
              <a:rPr lang="en-GB" sz="1200" b="1" dirty="0">
                <a:latin typeface="Times New Roman" panose="02020603050405020304" pitchFamily="18" charset="0"/>
                <a:ea typeface="Avenir Light"/>
                <a:cs typeface="Times New Roman" panose="02020603050405020304" pitchFamily="18" charset="0"/>
                <a:sym typeface="Avenir Light"/>
              </a:rPr>
              <a:t>Interested candidates should forward their resume by </a:t>
            </a:r>
            <a:r>
              <a:rPr lang="en-GB" sz="1200" b="1" dirty="0">
                <a:solidFill>
                  <a:schemeClr val="tx1"/>
                </a:solidFill>
                <a:latin typeface="Times New Roman" panose="02020603050405020304" pitchFamily="18" charset="0"/>
                <a:ea typeface="Avenir Light"/>
                <a:cs typeface="Times New Roman" panose="02020603050405020304" pitchFamily="18" charset="0"/>
                <a:sym typeface="Avenir Light"/>
              </a:rPr>
              <a:t>latest 16</a:t>
            </a:r>
            <a:r>
              <a:rPr lang="en-GB" sz="1200" b="1" baseline="30000" dirty="0">
                <a:solidFill>
                  <a:schemeClr val="tx1"/>
                </a:solidFill>
                <a:latin typeface="Times New Roman" panose="02020603050405020304" pitchFamily="18" charset="0"/>
                <a:ea typeface="Avenir Light"/>
                <a:cs typeface="Times New Roman" panose="02020603050405020304" pitchFamily="18" charset="0"/>
                <a:sym typeface="Avenir Light"/>
              </a:rPr>
              <a:t>th</a:t>
            </a:r>
            <a:r>
              <a:rPr lang="en-GB" sz="1200" b="1" dirty="0">
                <a:solidFill>
                  <a:schemeClr val="tx1"/>
                </a:solidFill>
                <a:latin typeface="Times New Roman" panose="02020603050405020304" pitchFamily="18" charset="0"/>
                <a:ea typeface="Avenir Light"/>
                <a:cs typeface="Times New Roman" panose="02020603050405020304" pitchFamily="18" charset="0"/>
                <a:sym typeface="Avenir Light"/>
              </a:rPr>
              <a:t> May 2025 </a:t>
            </a:r>
            <a:r>
              <a:rPr lang="en-GB" sz="1200" b="1" dirty="0">
                <a:solidFill>
                  <a:schemeClr val="tx1"/>
                </a:solidFill>
                <a:latin typeface="Times New Roman" panose="02020603050405020304" pitchFamily="18" charset="0"/>
                <a:cs typeface="Times New Roman" panose="02020603050405020304" pitchFamily="18" charset="0"/>
                <a:sym typeface="Avenir Light"/>
              </a:rPr>
              <a:t>to </a:t>
            </a:r>
            <a:br>
              <a:rPr lang="en-GB" sz="1200" b="1" dirty="0">
                <a:latin typeface="Times New Roman" panose="02020603050405020304" pitchFamily="18" charset="0"/>
                <a:ea typeface="Avenir Light"/>
                <a:cs typeface="Times New Roman" panose="02020603050405020304" pitchFamily="18" charset="0"/>
              </a:rPr>
            </a:br>
            <a:r>
              <a:rPr lang="fr-FR" sz="1200" b="1" dirty="0">
                <a:latin typeface="Times New Roman" panose="02020603050405020304" pitchFamily="18" charset="0"/>
                <a:cs typeface="Times New Roman" panose="02020603050405020304" pitchFamily="18" charset="0"/>
              </a:rPr>
              <a:t> Avipro Co. Ltd – Processing Plant, Pont-Fer, Phoenix | Tel: 6863094</a:t>
            </a:r>
            <a:r>
              <a:rPr lang="fr-FR" sz="1200" b="1" dirty="0">
                <a:latin typeface="Times New Roman" panose="02020603050405020304" pitchFamily="18" charset="0"/>
                <a:ea typeface="Avenir Black"/>
                <a:cs typeface="Times New Roman" panose="02020603050405020304" pitchFamily="18" charset="0"/>
              </a:rPr>
              <a:t>| Email : </a:t>
            </a:r>
            <a:r>
              <a:rPr lang="fr-FR" sz="1200" b="1" dirty="0">
                <a:latin typeface="Times New Roman" panose="02020603050405020304" pitchFamily="18" charset="0"/>
                <a:ea typeface="Avenir Black"/>
                <a:cs typeface="Times New Roman" panose="02020603050405020304" pitchFamily="18" charset="0"/>
                <a:hlinkClick r:id="rId3"/>
              </a:rPr>
              <a:t>hrprocessing.avipro@eclosia.com</a:t>
            </a:r>
            <a:endParaRPr lang="fr-FR" sz="1200" b="1" dirty="0">
              <a:latin typeface="Times New Roman" panose="02020603050405020304" pitchFamily="18" charset="0"/>
              <a:ea typeface="Avenir Black"/>
              <a:cs typeface="Times New Roman" panose="02020603050405020304" pitchFamily="18" charset="0"/>
            </a:endParaRPr>
          </a:p>
          <a:p>
            <a:pPr defTabSz="457200">
              <a:lnSpc>
                <a:spcPct val="120000"/>
              </a:lnSpc>
              <a:defRPr sz="980">
                <a:latin typeface="Avenir Black"/>
                <a:ea typeface="Avenir Black"/>
                <a:cs typeface="Avenir Black"/>
                <a:sym typeface="Avenir Black"/>
              </a:defRPr>
            </a:pPr>
            <a:r>
              <a:rPr lang="en-GB" sz="1100" b="1" u="sng" dirty="0">
                <a:latin typeface="Times New Roman" panose="02020603050405020304" pitchFamily="18" charset="0"/>
                <a:ea typeface="Avenir Light"/>
                <a:cs typeface="Times New Roman" panose="02020603050405020304" pitchFamily="18" charset="0"/>
              </a:rPr>
              <a:t>Only the best candidates will be called for an interview.</a:t>
            </a:r>
          </a:p>
          <a:p>
            <a:pPr defTabSz="457200">
              <a:lnSpc>
                <a:spcPct val="120000"/>
              </a:lnSpc>
              <a:defRPr sz="980">
                <a:latin typeface="Avenir Black"/>
                <a:ea typeface="Avenir Black"/>
                <a:cs typeface="Avenir Black"/>
                <a:sym typeface="Avenir Black"/>
              </a:defRPr>
            </a:pPr>
            <a:endParaRPr lang="fr-FR" sz="1000" b="1" dirty="0">
              <a:latin typeface="Avenir Black"/>
              <a:ea typeface="Avenir Black"/>
              <a:cs typeface="Proxima Nova Black"/>
            </a:endParaRPr>
          </a:p>
        </p:txBody>
      </p:sp>
      <p:sp>
        <p:nvSpPr>
          <p:cNvPr id="125" name="Shape 125"/>
          <p:cNvSpPr/>
          <p:nvPr/>
        </p:nvSpPr>
        <p:spPr>
          <a:xfrm>
            <a:off x="725830" y="1066546"/>
            <a:ext cx="3335897" cy="970629"/>
          </a:xfrm>
          <a:prstGeom prst="rect">
            <a:avLst/>
          </a:prstGeom>
          <a:ln w="3175">
            <a:miter lim="400000"/>
          </a:ln>
          <a:extLst>
            <a:ext uri="{C572A759-6A51-4108-AA02-DFA0A04FC94B}">
              <ma14:wrappingTextBoxFlag xmlns="" xmlns:ma14="http://schemas.microsoft.com/office/mac/drawingml/2011/main" val="1"/>
            </a:ext>
          </a:extLst>
        </p:spPr>
        <p:txBody>
          <a:bodyPr wrap="square" lIns="29517" tIns="29517" rIns="29517" bIns="29517" anchor="ctr">
            <a:spAutoFit/>
          </a:bodyPr>
          <a:lstStyle>
            <a:lvl1pPr algn="r">
              <a:lnSpc>
                <a:spcPct val="80000"/>
              </a:lnSpc>
              <a:defRPr sz="3700">
                <a:solidFill>
                  <a:srgbClr val="9FBC49"/>
                </a:solidFill>
                <a:latin typeface="Proxima Nova Black"/>
                <a:ea typeface="Proxima Nova Black"/>
                <a:cs typeface="Proxima Nova Black"/>
                <a:sym typeface="Proxima Nova Black"/>
              </a:defRPr>
            </a:lvl1pPr>
          </a:lstStyle>
          <a:p>
            <a:pPr algn="l"/>
            <a:r>
              <a:rPr lang="en-GB" dirty="0"/>
              <a:t>WE ARE RECRUITING</a:t>
            </a:r>
            <a:endParaRPr dirty="0"/>
          </a:p>
        </p:txBody>
      </p:sp>
      <p:sp>
        <p:nvSpPr>
          <p:cNvPr id="126" name="Shape 126"/>
          <p:cNvSpPr/>
          <p:nvPr/>
        </p:nvSpPr>
        <p:spPr>
          <a:xfrm>
            <a:off x="3539363" y="-201307"/>
            <a:ext cx="4017137" cy="2177113"/>
          </a:xfrm>
          <a:prstGeom prst="rect">
            <a:avLst/>
          </a:prstGeom>
          <a:ln w="3175">
            <a:miter lim="400000"/>
          </a:ln>
          <a:extLst>
            <a:ext uri="{C572A759-6A51-4108-AA02-DFA0A04FC94B}">
              <ma14:wrappingTextBoxFlag xmlns="" xmlns:ma14="http://schemas.microsoft.com/office/mac/drawingml/2011/main" val="1"/>
            </a:ext>
          </a:extLst>
        </p:spPr>
        <p:txBody>
          <a:bodyPr wrap="square" lIns="29517" tIns="29517" rIns="29517" bIns="29517" anchor="ctr">
            <a:spAutoFit/>
          </a:bodyPr>
          <a:lstStyle>
            <a:lvl1pPr algn="l">
              <a:lnSpc>
                <a:spcPct val="80000"/>
              </a:lnSpc>
              <a:defRPr sz="2900">
                <a:solidFill>
                  <a:srgbClr val="53585F"/>
                </a:solidFill>
                <a:latin typeface="Proxima Nova Black"/>
                <a:ea typeface="Proxima Nova Black"/>
                <a:cs typeface="Proxima Nova Black"/>
                <a:sym typeface="Proxima Nova Black"/>
              </a:defRPr>
            </a:lvl1pPr>
          </a:lstStyle>
          <a:p>
            <a:pPr algn="ctr"/>
            <a:endParaRPr lang="en-GB" sz="3600" b="1" dirty="0"/>
          </a:p>
          <a:p>
            <a:pPr algn="ctr"/>
            <a:endParaRPr lang="en-GB" sz="3600" b="1" dirty="0"/>
          </a:p>
          <a:p>
            <a:pPr algn="ctr"/>
            <a:endParaRPr lang="en-GB" sz="3600" b="1" dirty="0"/>
          </a:p>
          <a:p>
            <a:pPr algn="ctr"/>
            <a:r>
              <a:rPr lang="en-GB" sz="3200" b="1" dirty="0">
                <a:solidFill>
                  <a:schemeClr val="tx1"/>
                </a:solidFill>
              </a:rPr>
              <a:t>Production Officer </a:t>
            </a:r>
            <a:r>
              <a:rPr lang="en-US" sz="3200" b="1" dirty="0">
                <a:solidFill>
                  <a:schemeClr val="tx1"/>
                </a:solidFill>
              </a:rPr>
              <a:t>(night shift)</a:t>
            </a:r>
            <a:endParaRPr lang="en-GB" sz="3200" b="1" dirty="0">
              <a:solidFill>
                <a:schemeClr val="tx1"/>
              </a:solidFill>
            </a:endParaRPr>
          </a:p>
        </p:txBody>
      </p:sp>
      <p:sp>
        <p:nvSpPr>
          <p:cNvPr id="127" name="Shape 127"/>
          <p:cNvSpPr/>
          <p:nvPr/>
        </p:nvSpPr>
        <p:spPr>
          <a:xfrm>
            <a:off x="3934987" y="2158427"/>
            <a:ext cx="3397361" cy="293521"/>
          </a:xfrm>
          <a:prstGeom prst="rect">
            <a:avLst/>
          </a:prstGeom>
          <a:ln w="3175">
            <a:miter lim="400000"/>
          </a:ln>
          <a:extLst>
            <a:ext uri="{C572A759-6A51-4108-AA02-DFA0A04FC94B}">
              <ma14:wrappingTextBoxFlag xmlns="" xmlns:ma14="http://schemas.microsoft.com/office/mac/drawingml/2011/main" val="1"/>
            </a:ext>
          </a:extLst>
        </p:spPr>
        <p:txBody>
          <a:bodyPr wrap="square" lIns="29517" tIns="29517" rIns="29517" bIns="29517" anchor="ctr">
            <a:spAutoFit/>
          </a:bodyPr>
          <a:lstStyle>
            <a:lvl1pPr algn="l">
              <a:lnSpc>
                <a:spcPct val="80000"/>
              </a:lnSpc>
              <a:defRPr sz="1900">
                <a:solidFill>
                  <a:srgbClr val="53585F"/>
                </a:solidFill>
                <a:latin typeface="Proxima Nova Light"/>
                <a:ea typeface="Proxima Nova Light"/>
                <a:cs typeface="Proxima Nova Light"/>
                <a:sym typeface="Proxima Nova Light"/>
              </a:defRPr>
            </a:lvl1pPr>
          </a:lstStyle>
          <a:p>
            <a:endParaRPr dirty="0"/>
          </a:p>
        </p:txBody>
      </p:sp>
      <p:pic>
        <p:nvPicPr>
          <p:cNvPr id="129" name="pasted-image.pdf"/>
          <p:cNvPicPr>
            <a:picLocks noChangeAspect="1"/>
          </p:cNvPicPr>
          <p:nvPr/>
        </p:nvPicPr>
        <p:blipFill rotWithShape="1">
          <a:blip r:embed="rId4" cstate="print">
            <a:extLst>
              <a:ext uri="{28A0092B-C50C-407E-A947-70E740481C1C}">
                <a14:useLocalDpi xmlns:a14="http://schemas.microsoft.com/office/drawing/2010/main" val="0"/>
              </a:ext>
            </a:extLst>
          </a:blip>
          <a:srcRect l="11078" t="14912" r="13076" b="15172"/>
          <a:stretch/>
        </p:blipFill>
        <p:spPr>
          <a:xfrm>
            <a:off x="0" y="134410"/>
            <a:ext cx="1295939" cy="844544"/>
          </a:xfrm>
          <a:prstGeom prst="rect">
            <a:avLst/>
          </a:prstGeom>
          <a:ln w="3175">
            <a:miter lim="400000"/>
          </a:ln>
        </p:spPr>
      </p:pic>
      <p:pic>
        <p:nvPicPr>
          <p:cNvPr id="16" name="Picture 15"/>
          <p:cNvPicPr>
            <a:picLocks noChangeAspect="1"/>
          </p:cNvPicPr>
          <p:nvPr/>
        </p:nvPicPr>
        <p:blipFill rotWithShape="1">
          <a:blip r:embed="rId5"/>
          <a:srcRect l="15288"/>
          <a:stretch/>
        </p:blipFill>
        <p:spPr>
          <a:xfrm>
            <a:off x="6799580" y="47096"/>
            <a:ext cx="732337" cy="921385"/>
          </a:xfrm>
          <a:prstGeom prst="rect">
            <a:avLst/>
          </a:prstGeom>
        </p:spPr>
      </p:pic>
      <p:sp>
        <p:nvSpPr>
          <p:cNvPr id="15" name="TextBox 14"/>
          <p:cNvSpPr txBox="1"/>
          <p:nvPr/>
        </p:nvSpPr>
        <p:spPr>
          <a:xfrm>
            <a:off x="1295939" y="47096"/>
            <a:ext cx="5239807" cy="921385"/>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9517" tIns="29517" rIns="29517" bIns="29517" numCol="1" spcCol="38100" rtlCol="0" anchor="ctr">
            <a:spAutoFit/>
          </a:bodyPr>
          <a:lstStyle/>
          <a:p>
            <a:pPr algn="just"/>
            <a:r>
              <a:rPr lang="en-GB" sz="1400" b="1" dirty="0">
                <a:solidFill>
                  <a:schemeClr val="tx1"/>
                </a:solidFill>
                <a:latin typeface="Calibri" panose="020F0502020204030204" pitchFamily="34" charset="0"/>
                <a:ea typeface="Calibri" panose="020F0502020204030204" pitchFamily="34" charset="0"/>
                <a:cs typeface="Calibri" panose="020F0502020204030204" pitchFamily="34" charset="0"/>
              </a:rPr>
              <a:t>Avipro Co. Ltd company of the Eclosia Group, is a pioneer in the poultry sector in Mauritius. Its main activities are breeding and production, grouped respectively under the Farming and Processing entities.</a:t>
            </a:r>
            <a:endParaRPr kumimoji="0" lang="en-GB" sz="1400" b="1" i="0" u="none" strike="noStrike" cap="none" spc="0" normalizeH="0" baseline="0" dirty="0">
              <a:ln>
                <a:noFill/>
              </a:ln>
              <a:solidFill>
                <a:schemeClr val="tx1"/>
              </a:solidFill>
              <a:effectLst/>
              <a:uFillTx/>
              <a:latin typeface="Calibri" panose="020F0502020204030204" pitchFamily="34" charset="0"/>
              <a:ea typeface="Calibri" panose="020F0502020204030204" pitchFamily="34" charset="0"/>
              <a:cs typeface="Calibri" panose="020F0502020204030204" pitchFamily="34" charset="0"/>
              <a:sym typeface="Helvetica Light"/>
            </a:endParaRPr>
          </a:p>
        </p:txBody>
      </p:sp>
      <p:sp>
        <p:nvSpPr>
          <p:cNvPr id="2" name="Rectangle 1"/>
          <p:cNvSpPr/>
          <p:nvPr/>
        </p:nvSpPr>
        <p:spPr>
          <a:xfrm>
            <a:off x="14540" y="2445665"/>
            <a:ext cx="3778250" cy="5878532"/>
          </a:xfrm>
          <a:prstGeom prst="rect">
            <a:avLst/>
          </a:prstGeom>
        </p:spPr>
        <p:txBody>
          <a:bodyPr>
            <a:spAutoFit/>
          </a:bodyPr>
          <a:lstStyle/>
          <a:p>
            <a:pPr marL="171450" indent="-171450" algn="l" rtl="0">
              <a:buFont typeface="Arial" panose="020B0604020202020204" pitchFamily="34" charset="0"/>
              <a:buChar char="•"/>
            </a:pPr>
            <a:r>
              <a:rPr lang="en-GB" sz="1400" dirty="0">
                <a:latin typeface="Times New Roman" panose="02020603050405020304" pitchFamily="18" charset="0"/>
                <a:cs typeface="Times New Roman" panose="02020603050405020304" pitchFamily="18" charset="0"/>
              </a:rPr>
              <a:t>Reporting to the Production Manager, you will plan, lead, organise and control production in the secondary sections in order to meet production/organisational targets.</a:t>
            </a:r>
          </a:p>
          <a:p>
            <a:pPr algn="l" rtl="0"/>
            <a:endParaRPr lang="en-GB" sz="1400" dirty="0">
              <a:latin typeface="Times New Roman" panose="02020603050405020304" pitchFamily="18" charset="0"/>
              <a:cs typeface="Times New Roman" panose="02020603050405020304" pitchFamily="18" charset="0"/>
            </a:endParaRPr>
          </a:p>
          <a:p>
            <a:pPr marL="171450" indent="-171450" algn="l" rtl="0">
              <a:buFont typeface="Arial" panose="020B0604020202020204" pitchFamily="34" charset="0"/>
              <a:buChar char="•"/>
            </a:pPr>
            <a:r>
              <a:rPr lang="en-GB" sz="1400" dirty="0">
                <a:latin typeface="Times New Roman" panose="02020603050405020304" pitchFamily="18" charset="0"/>
                <a:cs typeface="Times New Roman" panose="02020603050405020304" pitchFamily="18" charset="0"/>
              </a:rPr>
              <a:t>Constantly present on the production floor you will drive and manage production lines so as to achieve production targets while optimizing available resources including the human resources within your production team.</a:t>
            </a:r>
          </a:p>
          <a:p>
            <a:pPr algn="l" rtl="0"/>
            <a:endParaRPr lang="en-GB" sz="1400" dirty="0">
              <a:latin typeface="Times New Roman" panose="02020603050405020304" pitchFamily="18" charset="0"/>
              <a:cs typeface="Times New Roman" panose="02020603050405020304" pitchFamily="18" charset="0"/>
            </a:endParaRPr>
          </a:p>
          <a:p>
            <a:pPr marL="171450" indent="-171450" algn="l" rtl="0">
              <a:buFont typeface="Arial" panose="020B0604020202020204" pitchFamily="34" charset="0"/>
              <a:buChar char="•"/>
            </a:pPr>
            <a:r>
              <a:rPr lang="en-GB" sz="1400" dirty="0">
                <a:latin typeface="Times New Roman" panose="02020603050405020304" pitchFamily="18" charset="0"/>
                <a:cs typeface="Times New Roman" panose="02020603050405020304" pitchFamily="18" charset="0"/>
              </a:rPr>
              <a:t>You will ensure agreed decisions are implemented optimally to maximise company interests.</a:t>
            </a:r>
          </a:p>
          <a:p>
            <a:pPr algn="l" rtl="0"/>
            <a:endParaRPr lang="en-GB" sz="1400" dirty="0">
              <a:latin typeface="Times New Roman" panose="02020603050405020304" pitchFamily="18" charset="0"/>
              <a:cs typeface="Times New Roman" panose="02020603050405020304" pitchFamily="18" charset="0"/>
            </a:endParaRPr>
          </a:p>
          <a:p>
            <a:pPr marL="171450" indent="-171450" algn="l" rtl="0">
              <a:buFont typeface="Arial" panose="020B0604020202020204" pitchFamily="34" charset="0"/>
              <a:buChar char="•"/>
            </a:pPr>
            <a:r>
              <a:rPr lang="en-GB" sz="1400" dirty="0">
                <a:latin typeface="Times New Roman" panose="02020603050405020304" pitchFamily="18" charset="0"/>
                <a:cs typeface="Times New Roman" panose="02020603050405020304" pitchFamily="18" charset="0"/>
              </a:rPr>
              <a:t>You will calculate and monitor productivity index for the sections within your department.</a:t>
            </a:r>
          </a:p>
          <a:p>
            <a:pPr algn="l" rtl="0"/>
            <a:endParaRPr lang="en-GB" sz="1400" dirty="0">
              <a:latin typeface="Times New Roman" panose="02020603050405020304" pitchFamily="18" charset="0"/>
              <a:cs typeface="Times New Roman" panose="02020603050405020304" pitchFamily="18" charset="0"/>
            </a:endParaRPr>
          </a:p>
          <a:p>
            <a:pPr marL="171450" indent="-171450" algn="l" rtl="0">
              <a:buFont typeface="Arial" panose="020B0604020202020204" pitchFamily="34" charset="0"/>
              <a:buChar char="•"/>
            </a:pPr>
            <a:r>
              <a:rPr lang="en-GB" sz="1400" dirty="0">
                <a:latin typeface="Times New Roman" panose="02020603050405020304" pitchFamily="18" charset="0"/>
                <a:cs typeface="Times New Roman" panose="02020603050405020304" pitchFamily="18" charset="0"/>
              </a:rPr>
              <a:t>You will ensure that ISO &amp; HACCP, as well as internal procedures are rigorously respected.</a:t>
            </a:r>
          </a:p>
          <a:p>
            <a:pPr algn="l"/>
            <a:endParaRPr lang="en-US" sz="1200" dirty="0">
              <a:latin typeface="Proxima Nova Black"/>
            </a:endParaRPr>
          </a:p>
          <a:p>
            <a:pPr marL="171450" indent="-171450" algn="l">
              <a:buFont typeface="Arial" panose="020B0604020202020204" pitchFamily="34" charset="0"/>
              <a:buChar char="•"/>
            </a:pPr>
            <a:endParaRPr lang="en-US" sz="1200" dirty="0">
              <a:latin typeface="Proxima Nova Black"/>
            </a:endParaRPr>
          </a:p>
          <a:p>
            <a:pPr marL="171450" indent="-171450" algn="l">
              <a:buFont typeface="Arial" panose="020B0604020202020204" pitchFamily="34" charset="0"/>
              <a:buChar char="•"/>
            </a:pPr>
            <a:endParaRPr lang="en-US" sz="1200" dirty="0">
              <a:latin typeface="Proxima Nova Black"/>
            </a:endParaRPr>
          </a:p>
          <a:p>
            <a:pPr algn="l"/>
            <a:endParaRPr lang="en-GB" sz="1200" dirty="0">
              <a:latin typeface="Proxima Nova Black"/>
            </a:endParaRPr>
          </a:p>
          <a:p>
            <a:pPr algn="l"/>
            <a:endParaRPr lang="en-GB" sz="1200" dirty="0">
              <a:latin typeface="Proxima Nova Black"/>
            </a:endParaRPr>
          </a:p>
          <a:p>
            <a:pPr algn="l"/>
            <a:endParaRPr lang="en-US" sz="1200" dirty="0">
              <a:latin typeface="Proxima Nova Black"/>
            </a:endParaRPr>
          </a:p>
          <a:p>
            <a:pPr algn="l"/>
            <a:endParaRPr lang="en-US" sz="1200" dirty="0">
              <a:latin typeface="Proxima Nova Black"/>
            </a:endParaRPr>
          </a:p>
          <a:p>
            <a:pPr algn="l"/>
            <a:endParaRPr lang="en-GB" sz="1200" dirty="0">
              <a:latin typeface="Proxima Nova Black"/>
            </a:endParaRPr>
          </a:p>
        </p:txBody>
      </p:sp>
      <p:pic>
        <p:nvPicPr>
          <p:cNvPr id="19" name="Picture 18">
            <a:extLst>
              <a:ext uri="{FF2B5EF4-FFF2-40B4-BE49-F238E27FC236}">
                <a16:creationId xmlns:a16="http://schemas.microsoft.com/office/drawing/2014/main" id="{79705B87-2DD2-49BA-888B-0A514E71F414}"/>
              </a:ext>
            </a:extLst>
          </p:cNvPr>
          <p:cNvPicPr>
            <a:picLocks noChangeAspect="1"/>
          </p:cNvPicPr>
          <p:nvPr/>
        </p:nvPicPr>
        <p:blipFill>
          <a:blip r:embed="rId6"/>
          <a:stretch>
            <a:fillRect/>
          </a:stretch>
        </p:blipFill>
        <p:spPr>
          <a:xfrm>
            <a:off x="4692670" y="8299028"/>
            <a:ext cx="2789162" cy="274344"/>
          </a:xfrm>
          <a:prstGeom prst="rect">
            <a:avLst/>
          </a:prstGeom>
        </p:spPr>
      </p:pic>
      <p:pic>
        <p:nvPicPr>
          <p:cNvPr id="20" name="pasted-image.pdf">
            <a:extLst>
              <a:ext uri="{FF2B5EF4-FFF2-40B4-BE49-F238E27FC236}">
                <a16:creationId xmlns:a16="http://schemas.microsoft.com/office/drawing/2014/main" id="{8E3B9E02-69D0-4531-9A7F-EB490D6BB9E9}"/>
              </a:ext>
            </a:extLst>
          </p:cNvPr>
          <p:cNvPicPr>
            <a:picLocks noChangeAspect="1"/>
          </p:cNvPicPr>
          <p:nvPr/>
        </p:nvPicPr>
        <p:blipFill>
          <a:blip r:embed="rId2"/>
          <a:stretch>
            <a:fillRect/>
          </a:stretch>
        </p:blipFill>
        <p:spPr>
          <a:xfrm>
            <a:off x="3539363" y="891751"/>
            <a:ext cx="3942469" cy="1129747"/>
          </a:xfrm>
          <a:prstGeom prst="rect">
            <a:avLst/>
          </a:prstGeom>
          <a:ln w="3175">
            <a:solidFill>
              <a:srgbClr val="92D050"/>
            </a:solidFill>
            <a:miter lim="400000"/>
          </a:ln>
          <a:effectLst/>
        </p:spPr>
      </p:pic>
    </p:spTree>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2700" dist="12700" dir="5400000" rotWithShape="0">
              <a:srgbClr val="000000">
                <a:alpha val="50000"/>
              </a:srgbClr>
            </a:outerShdw>
          </a:effectLst>
        </a:effectStyle>
        <a:effectStyle>
          <a:effectLst>
            <a:outerShdw blurRad="25400" rotWithShape="0">
              <a:srgbClr val="000000">
                <a:alpha val="50000"/>
              </a:srgbClr>
            </a:outerShdw>
          </a:effectLst>
        </a:effectStyle>
        <a:effectStyle>
          <a:effectLst>
            <a:outerShdw blurRad="12700" dist="127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3175" cap="flat">
          <a:noFill/>
          <a:miter lim="400000"/>
        </a:ln>
        <a:effectLst>
          <a:outerShdw blurRad="12700" dist="12700" dir="5400000" rotWithShape="0">
            <a:srgbClr val="000000">
              <a:alpha val="50000"/>
            </a:srgbClr>
          </a:outerShdw>
        </a:effectLst>
        <a:sp3d/>
      </a:spPr>
      <a:bodyPr rot="0" spcFirstLastPara="1" vertOverflow="overflow" horzOverflow="overflow" vert="horz" wrap="square" lIns="29517" tIns="29517" rIns="29517" bIns="29517"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0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29517" tIns="29517" rIns="29517" bIns="29517"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2700" dist="12700" dir="5400000" rotWithShape="0">
              <a:srgbClr val="000000">
                <a:alpha val="50000"/>
              </a:srgbClr>
            </a:outerShdw>
          </a:effectLst>
        </a:effectStyle>
        <a:effectStyle>
          <a:effectLst>
            <a:outerShdw blurRad="25400" rotWithShape="0">
              <a:srgbClr val="000000">
                <a:alpha val="50000"/>
              </a:srgbClr>
            </a:outerShdw>
          </a:effectLst>
        </a:effectStyle>
        <a:effectStyle>
          <a:effectLst>
            <a:outerShdw blurRad="12700" dist="127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3175" cap="flat">
          <a:noFill/>
          <a:miter lim="400000"/>
        </a:ln>
        <a:effectLst>
          <a:outerShdw blurRad="12700" dist="12700" dir="5400000" rotWithShape="0">
            <a:srgbClr val="000000">
              <a:alpha val="50000"/>
            </a:srgbClr>
          </a:outerShdw>
        </a:effectLst>
        <a:sp3d/>
      </a:spPr>
      <a:bodyPr rot="0" spcFirstLastPara="1" vertOverflow="overflow" horzOverflow="overflow" vert="horz" wrap="square" lIns="29517" tIns="29517" rIns="29517" bIns="29517"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0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29517" tIns="29517" rIns="29517" bIns="29517"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1112</TotalTime>
  <Words>286</Words>
  <Application>Microsoft Office PowerPoint</Application>
  <PresentationFormat>Custom</PresentationFormat>
  <Paragraphs>34</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Avenir Black</vt:lpstr>
      <vt:lpstr>Calibri</vt:lpstr>
      <vt:lpstr>Helvetica Light</vt:lpstr>
      <vt:lpstr>Helvetica Neue</vt:lpstr>
      <vt:lpstr>Proxima Nova Black</vt:lpstr>
      <vt:lpstr>Times New Roman</vt:lpstr>
      <vt:lpstr>White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Soobhan Hannah</dc:creator>
  <cp:keywords/>
  <dc:description/>
  <cp:lastModifiedBy>Raghu Seshna</cp:lastModifiedBy>
  <cp:revision>86</cp:revision>
  <cp:lastPrinted>2018-02-07T06:00:01Z</cp:lastPrinted>
  <dcterms:modified xsi:type="dcterms:W3CDTF">2025-04-18T05:34:14Z</dcterms:modified>
  <cp:category/>
</cp:coreProperties>
</file>