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7556500" cy="8642350"/>
  <p:notesSz cx="7556500" cy="86423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1685" y="-147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joie Rudd" userId="789250ba-9d50-4f0d-8526-61e284d2e64d" providerId="ADAL" clId="{FE96A8FD-EB00-46A2-8E39-2F97782B6727}"/>
    <pc:docChg chg="undo custSel modSld">
      <pc:chgData name="Lajoie Rudd" userId="789250ba-9d50-4f0d-8526-61e284d2e64d" providerId="ADAL" clId="{FE96A8FD-EB00-46A2-8E39-2F97782B6727}" dt="2025-04-07T12:38:13.150" v="43" actId="20577"/>
      <pc:docMkLst>
        <pc:docMk/>
      </pc:docMkLst>
      <pc:sldChg chg="modSp mod">
        <pc:chgData name="Lajoie Rudd" userId="789250ba-9d50-4f0d-8526-61e284d2e64d" providerId="ADAL" clId="{FE96A8FD-EB00-46A2-8E39-2F97782B6727}" dt="2025-04-07T12:38:13.150" v="43" actId="20577"/>
        <pc:sldMkLst>
          <pc:docMk/>
          <pc:sldMk cId="0" sldId="256"/>
        </pc:sldMkLst>
        <pc:spChg chg="mod">
          <ac:chgData name="Lajoie Rudd" userId="789250ba-9d50-4f0d-8526-61e284d2e64d" providerId="ADAL" clId="{FE96A8FD-EB00-46A2-8E39-2F97782B6727}" dt="2025-04-07T12:33:45.736" v="20" actId="15"/>
          <ac:spMkLst>
            <pc:docMk/>
            <pc:sldMk cId="0" sldId="256"/>
            <ac:spMk id="8" creationId="{00000000-0000-0000-0000-000000000000}"/>
          </ac:spMkLst>
        </pc:spChg>
        <pc:spChg chg="mod">
          <ac:chgData name="Lajoie Rudd" userId="789250ba-9d50-4f0d-8526-61e284d2e64d" providerId="ADAL" clId="{FE96A8FD-EB00-46A2-8E39-2F97782B6727}" dt="2025-04-07T12:38:13.150" v="43" actId="20577"/>
          <ac:spMkLst>
            <pc:docMk/>
            <pc:sldMk cId="0" sldId="256"/>
            <ac:spMk id="1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2679128"/>
            <a:ext cx="6423025" cy="18148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4839716"/>
            <a:ext cx="5289550" cy="21605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825" y="1987740"/>
            <a:ext cx="3287077" cy="57039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1597" y="1987740"/>
            <a:ext cx="3287077" cy="57039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848100" y="2511551"/>
            <a:ext cx="38100" cy="4084320"/>
          </a:xfrm>
          <a:custGeom>
            <a:avLst/>
            <a:gdLst/>
            <a:ahLst/>
            <a:cxnLst/>
            <a:rect l="l" t="t" r="r" b="b"/>
            <a:pathLst>
              <a:path w="38100" h="4084320">
                <a:moveTo>
                  <a:pt x="38100" y="4084319"/>
                </a:moveTo>
                <a:lnTo>
                  <a:pt x="0" y="0"/>
                </a:lnTo>
              </a:path>
            </a:pathLst>
          </a:custGeom>
          <a:ln w="12192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345694"/>
            <a:ext cx="6800850" cy="13827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1987740"/>
            <a:ext cx="6800850" cy="57039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9210" y="8037385"/>
            <a:ext cx="2418080" cy="4321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8037385"/>
            <a:ext cx="1737995" cy="4321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0680" y="8037385"/>
            <a:ext cx="1737995" cy="4321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jpg"/><Relationship Id="rId5" Type="http://schemas.openxmlformats.org/officeDocument/2006/relationships/hyperlink" Target="mailto:rlarose.avipro@eclosia.com" TargetMode="Externa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48810" y="2827731"/>
            <a:ext cx="2799715" cy="1873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dirty="0">
                <a:latin typeface="Arial MT"/>
                <a:cs typeface="Arial MT"/>
              </a:rPr>
              <a:t>Personne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proactive,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responsable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et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autonome.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48810" y="3212337"/>
            <a:ext cx="2974975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dirty="0">
                <a:latin typeface="Arial MT"/>
                <a:cs typeface="Arial MT"/>
              </a:rPr>
              <a:t>Disponible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pour faire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des heures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supplémentaires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48810" y="3565296"/>
            <a:ext cx="3532504" cy="4095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95"/>
              </a:spcBef>
            </a:pPr>
            <a:r>
              <a:rPr sz="1050" dirty="0">
                <a:latin typeface="Arial MT"/>
                <a:cs typeface="Arial MT"/>
              </a:rPr>
              <a:t>Au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spc="5" dirty="0">
                <a:latin typeface="Arial MT"/>
                <a:cs typeface="Arial MT"/>
              </a:rPr>
              <a:t>moins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1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an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d'expérience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dans une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usine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production </a:t>
            </a:r>
            <a:r>
              <a:rPr sz="1050" spc="-2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est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requis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948810" y="4141368"/>
            <a:ext cx="3344545" cy="102015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95"/>
              </a:spcBef>
            </a:pPr>
            <a:r>
              <a:rPr sz="1050" dirty="0">
                <a:latin typeface="Arial MT"/>
                <a:cs typeface="Arial MT"/>
              </a:rPr>
              <a:t>Solide connaissance technique (NC3 Industrial Machine </a:t>
            </a:r>
            <a:r>
              <a:rPr sz="1050" spc="-28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Maintenance)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ou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expérience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 err="1">
                <a:latin typeface="Arial MT"/>
                <a:cs typeface="Arial MT"/>
              </a:rPr>
              <a:t>équivalent</a:t>
            </a:r>
            <a:r>
              <a:rPr sz="1050" dirty="0">
                <a:latin typeface="Arial MT"/>
                <a:cs typeface="Arial MT"/>
              </a:rPr>
              <a:t>.</a:t>
            </a:r>
            <a:endParaRPr lang="en-US" sz="1050" dirty="0">
              <a:latin typeface="Arial MT"/>
              <a:cs typeface="Arial MT"/>
            </a:endParaRPr>
          </a:p>
          <a:p>
            <a:pPr marL="12700" marR="5080">
              <a:lnSpc>
                <a:spcPct val="120000"/>
              </a:lnSpc>
              <a:spcBef>
                <a:spcPts val="95"/>
              </a:spcBef>
            </a:pPr>
            <a:endParaRPr lang="en-US" sz="1050" dirty="0">
              <a:latin typeface="Arial MT"/>
              <a:cs typeface="Arial MT"/>
            </a:endParaRPr>
          </a:p>
          <a:p>
            <a:pPr marL="12700" marR="5080">
              <a:lnSpc>
                <a:spcPct val="120000"/>
              </a:lnSpc>
              <a:spcBef>
                <a:spcPts val="95"/>
              </a:spcBef>
            </a:pPr>
            <a:r>
              <a:rPr lang="en-US" sz="1050" dirty="0" err="1">
                <a:latin typeface="Arial MT"/>
                <a:cs typeface="Arial MT"/>
              </a:rPr>
              <a:t>Promoteur</a:t>
            </a:r>
            <a:r>
              <a:rPr lang="en-US" sz="1050" dirty="0">
                <a:latin typeface="Arial MT"/>
                <a:cs typeface="Arial MT"/>
              </a:rPr>
              <a:t> du </a:t>
            </a:r>
            <a:r>
              <a:rPr lang="en-US" sz="1050" dirty="0" err="1">
                <a:latin typeface="Arial MT"/>
                <a:cs typeface="Arial MT"/>
              </a:rPr>
              <a:t>bien-être</a:t>
            </a:r>
            <a:r>
              <a:rPr lang="en-US" sz="1050" dirty="0">
                <a:latin typeface="Arial MT"/>
                <a:cs typeface="Arial MT"/>
              </a:rPr>
              <a:t> animal.</a:t>
            </a:r>
          </a:p>
          <a:p>
            <a:pPr marL="12700" marR="5080">
              <a:lnSpc>
                <a:spcPct val="120000"/>
              </a:lnSpc>
              <a:spcBef>
                <a:spcPts val="95"/>
              </a:spcBef>
            </a:pPr>
            <a:endParaRPr lang="en-US" sz="1050" dirty="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8812" y="1317751"/>
            <a:ext cx="3255010" cy="2439670"/>
          </a:xfrm>
          <a:prstGeom prst="rect">
            <a:avLst/>
          </a:prstGeom>
        </p:spPr>
        <p:txBody>
          <a:bodyPr vert="horz" wrap="square" lIns="0" tIns="121285" rIns="0" bIns="0" rtlCol="0">
            <a:spAutoFit/>
          </a:bodyPr>
          <a:lstStyle/>
          <a:p>
            <a:pPr marL="271145" marR="5080" indent="1614170">
              <a:lnSpc>
                <a:spcPts val="3550"/>
              </a:lnSpc>
              <a:spcBef>
                <a:spcPts val="955"/>
              </a:spcBef>
            </a:pPr>
            <a:r>
              <a:rPr sz="3700" spc="-5" dirty="0">
                <a:solidFill>
                  <a:srgbClr val="9FBB48"/>
                </a:solidFill>
                <a:latin typeface="Arial MT"/>
                <a:cs typeface="Arial MT"/>
              </a:rPr>
              <a:t>NOUS  R</a:t>
            </a:r>
            <a:r>
              <a:rPr sz="3700" spc="-20" dirty="0">
                <a:solidFill>
                  <a:srgbClr val="9FBB48"/>
                </a:solidFill>
                <a:latin typeface="Arial MT"/>
                <a:cs typeface="Arial MT"/>
              </a:rPr>
              <a:t>E</a:t>
            </a:r>
            <a:r>
              <a:rPr sz="3700" spc="-5" dirty="0">
                <a:solidFill>
                  <a:srgbClr val="9FBB48"/>
                </a:solidFill>
                <a:latin typeface="Arial MT"/>
                <a:cs typeface="Arial MT"/>
              </a:rPr>
              <a:t>C</a:t>
            </a:r>
            <a:r>
              <a:rPr sz="3700" spc="-20" dirty="0">
                <a:solidFill>
                  <a:srgbClr val="9FBB48"/>
                </a:solidFill>
                <a:latin typeface="Arial MT"/>
                <a:cs typeface="Arial MT"/>
              </a:rPr>
              <a:t>R</a:t>
            </a:r>
            <a:r>
              <a:rPr sz="3700" spc="-5" dirty="0">
                <a:solidFill>
                  <a:srgbClr val="9FBB48"/>
                </a:solidFill>
                <a:latin typeface="Arial MT"/>
                <a:cs typeface="Arial MT"/>
              </a:rPr>
              <a:t>UTO</a:t>
            </a:r>
            <a:r>
              <a:rPr sz="3700" spc="-20" dirty="0">
                <a:solidFill>
                  <a:srgbClr val="9FBB48"/>
                </a:solidFill>
                <a:latin typeface="Arial MT"/>
                <a:cs typeface="Arial MT"/>
              </a:rPr>
              <a:t>N</a:t>
            </a:r>
            <a:r>
              <a:rPr sz="3700" spc="-5" dirty="0">
                <a:solidFill>
                  <a:srgbClr val="9FBB48"/>
                </a:solidFill>
                <a:latin typeface="Arial MT"/>
                <a:cs typeface="Arial MT"/>
              </a:rPr>
              <a:t>S</a:t>
            </a:r>
            <a:endParaRPr sz="3700" dirty="0">
              <a:latin typeface="Arial MT"/>
              <a:cs typeface="Arial MT"/>
            </a:endParaRPr>
          </a:p>
          <a:p>
            <a:pPr marL="1807845">
              <a:lnSpc>
                <a:spcPct val="100000"/>
              </a:lnSpc>
              <a:spcBef>
                <a:spcPts val="1595"/>
              </a:spcBef>
            </a:pPr>
            <a:r>
              <a:rPr sz="1050" b="1" dirty="0">
                <a:latin typeface="Arial"/>
                <a:cs typeface="Arial"/>
              </a:rPr>
              <a:t>Description</a:t>
            </a:r>
            <a:r>
              <a:rPr sz="1050" b="1" spc="-6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du</a:t>
            </a:r>
            <a:r>
              <a:rPr sz="1050" b="1" spc="-4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poste</a:t>
            </a:r>
            <a:endParaRPr sz="1050" dirty="0">
              <a:latin typeface="Arial"/>
              <a:cs typeface="Arial"/>
            </a:endParaRPr>
          </a:p>
          <a:p>
            <a:pPr marL="382905" marR="6350" indent="-370840" algn="r">
              <a:lnSpc>
                <a:spcPct val="120000"/>
              </a:lnSpc>
              <a:spcBef>
                <a:spcPts val="635"/>
              </a:spcBef>
            </a:pPr>
            <a:r>
              <a:rPr sz="1050" dirty="0">
                <a:latin typeface="Arial MT"/>
                <a:cs typeface="Arial MT"/>
              </a:rPr>
              <a:t>Vérifier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le bon état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marche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des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lignes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automatisées </a:t>
            </a:r>
            <a:r>
              <a:rPr sz="1050" spc="-2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quotidiennement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spc="-5" dirty="0">
                <a:latin typeface="Arial MT"/>
                <a:cs typeface="Arial MT"/>
              </a:rPr>
              <a:t>avant </a:t>
            </a:r>
            <a:r>
              <a:rPr sz="1050" dirty="0">
                <a:latin typeface="Arial MT"/>
                <a:cs typeface="Arial MT"/>
              </a:rPr>
              <a:t>le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début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 la</a:t>
            </a:r>
            <a:r>
              <a:rPr sz="1050" spc="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production</a:t>
            </a:r>
          </a:p>
          <a:p>
            <a:pPr marR="5080" algn="r">
              <a:lnSpc>
                <a:spcPct val="100000"/>
              </a:lnSpc>
              <a:spcBef>
                <a:spcPts val="250"/>
              </a:spcBef>
            </a:pPr>
            <a:r>
              <a:rPr sz="1050" dirty="0">
                <a:latin typeface="Arial MT"/>
                <a:cs typeface="Arial MT"/>
              </a:rPr>
              <a:t>.</a:t>
            </a:r>
          </a:p>
          <a:p>
            <a:pPr marL="73025" marR="6350" indent="657860" algn="r">
              <a:lnSpc>
                <a:spcPct val="120000"/>
              </a:lnSpc>
            </a:pPr>
            <a:r>
              <a:rPr sz="1050" dirty="0">
                <a:latin typeface="Arial MT"/>
                <a:cs typeface="Arial MT"/>
              </a:rPr>
              <a:t>Assurer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démarrage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quotidien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des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lignes </a:t>
            </a:r>
            <a:r>
              <a:rPr sz="1050" spc="-2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automatisées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pour commencer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le </a:t>
            </a:r>
            <a:r>
              <a:rPr sz="1050" spc="-5" dirty="0">
                <a:latin typeface="Arial MT"/>
                <a:cs typeface="Arial MT"/>
              </a:rPr>
              <a:t>cycle</a:t>
            </a:r>
            <a:r>
              <a:rPr sz="1050" dirty="0">
                <a:latin typeface="Arial MT"/>
                <a:cs typeface="Arial MT"/>
              </a:rPr>
              <a:t> de production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62152" y="3922740"/>
            <a:ext cx="3200400" cy="60261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R="6985" algn="r">
              <a:lnSpc>
                <a:spcPct val="100000"/>
              </a:lnSpc>
              <a:spcBef>
                <a:spcPts val="355"/>
              </a:spcBef>
            </a:pPr>
            <a:r>
              <a:rPr sz="1050" dirty="0">
                <a:latin typeface="Arial MT"/>
                <a:cs typeface="Arial MT"/>
              </a:rPr>
              <a:t>Contrôler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et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ajuster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les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paramètres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des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spc="5" dirty="0">
                <a:latin typeface="Arial MT"/>
                <a:cs typeface="Arial MT"/>
              </a:rPr>
              <a:t>machines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afin</a:t>
            </a:r>
          </a:p>
          <a:p>
            <a:pPr marR="5080" algn="r">
              <a:lnSpc>
                <a:spcPct val="100000"/>
              </a:lnSpc>
              <a:spcBef>
                <a:spcPts val="254"/>
              </a:spcBef>
            </a:pPr>
            <a:r>
              <a:rPr sz="1050" dirty="0">
                <a:latin typeface="Arial MT"/>
                <a:cs typeface="Arial MT"/>
              </a:rPr>
              <a:t>de maintenir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le</a:t>
            </a:r>
            <a:r>
              <a:rPr sz="1050" spc="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meilleur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rendement possible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pendant</a:t>
            </a:r>
          </a:p>
          <a:p>
            <a:pPr marR="5080" algn="r">
              <a:lnSpc>
                <a:spcPct val="100000"/>
              </a:lnSpc>
              <a:spcBef>
                <a:spcPts val="250"/>
              </a:spcBef>
            </a:pPr>
            <a:r>
              <a:rPr sz="1050" spc="-5" dirty="0">
                <a:latin typeface="Arial MT"/>
                <a:cs typeface="Arial MT"/>
              </a:rPr>
              <a:t>toute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la</a:t>
            </a:r>
            <a:r>
              <a:rPr sz="1050" spc="-5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production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03300" y="4691913"/>
            <a:ext cx="3159252" cy="210814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295" marR="6985" indent="350520" algn="r">
              <a:lnSpc>
                <a:spcPct val="120000"/>
              </a:lnSpc>
              <a:spcBef>
                <a:spcPts val="95"/>
              </a:spcBef>
            </a:pPr>
            <a:r>
              <a:rPr sz="1050" dirty="0">
                <a:latin typeface="Arial MT"/>
                <a:cs typeface="Arial MT"/>
              </a:rPr>
              <a:t>Assurer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la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liaison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spc="-5" dirty="0">
                <a:latin typeface="Arial MT"/>
                <a:cs typeface="Arial MT"/>
              </a:rPr>
              <a:t>avec </a:t>
            </a:r>
            <a:r>
              <a:rPr sz="1050" dirty="0">
                <a:latin typeface="Arial MT"/>
                <a:cs typeface="Arial MT"/>
              </a:rPr>
              <a:t>le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département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la </a:t>
            </a:r>
            <a:r>
              <a:rPr sz="1050" spc="-28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maintenance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afin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garantir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le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bon entretient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des</a:t>
            </a:r>
          </a:p>
          <a:p>
            <a:pPr marR="5080" algn="r">
              <a:lnSpc>
                <a:spcPct val="100000"/>
              </a:lnSpc>
              <a:spcBef>
                <a:spcPts val="254"/>
              </a:spcBef>
            </a:pPr>
            <a:r>
              <a:rPr sz="1050" dirty="0">
                <a:latin typeface="Arial MT"/>
                <a:cs typeface="Arial MT"/>
              </a:rPr>
              <a:t>équipements.</a:t>
            </a: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00" dirty="0">
              <a:latin typeface="Arial MT"/>
              <a:cs typeface="Arial MT"/>
            </a:endParaRPr>
          </a:p>
          <a:p>
            <a:pPr marR="6350" algn="r">
              <a:lnSpc>
                <a:spcPct val="100000"/>
              </a:lnSpc>
              <a:spcBef>
                <a:spcPts val="5"/>
              </a:spcBef>
            </a:pPr>
            <a:r>
              <a:rPr sz="1050" dirty="0">
                <a:latin typeface="Arial MT"/>
                <a:cs typeface="Arial MT"/>
              </a:rPr>
              <a:t>Effectuer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un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suivi constant</a:t>
            </a:r>
            <a:r>
              <a:rPr sz="1050" spc="-2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des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produits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en</a:t>
            </a:r>
            <a:r>
              <a:rPr sz="1050" spc="-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sortie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des</a:t>
            </a:r>
          </a:p>
          <a:p>
            <a:pPr marR="5715" algn="r">
              <a:lnSpc>
                <a:spcPct val="100000"/>
              </a:lnSpc>
              <a:spcBef>
                <a:spcPts val="250"/>
              </a:spcBef>
            </a:pPr>
            <a:r>
              <a:rPr sz="1050" dirty="0">
                <a:latin typeface="Arial MT"/>
                <a:cs typeface="Arial MT"/>
              </a:rPr>
              <a:t>lignes</a:t>
            </a:r>
          </a:p>
          <a:p>
            <a:pPr marR="7620" algn="r">
              <a:lnSpc>
                <a:spcPct val="100000"/>
              </a:lnSpc>
            </a:pPr>
            <a:endParaRPr lang="en-US" sz="1500" dirty="0">
              <a:latin typeface="Arial MT"/>
              <a:cs typeface="Arial MT"/>
            </a:endParaRPr>
          </a:p>
          <a:p>
            <a:pPr marR="7620" lvl="1" algn="ctr"/>
            <a:r>
              <a:rPr lang="en-US" sz="1050" dirty="0" err="1">
                <a:latin typeface="Arial MT"/>
                <a:cs typeface="Arial MT"/>
              </a:rPr>
              <a:t>Effectuer</a:t>
            </a:r>
            <a:r>
              <a:rPr lang="en-US" sz="1050" dirty="0">
                <a:latin typeface="Arial MT"/>
                <a:cs typeface="Arial MT"/>
              </a:rPr>
              <a:t> </a:t>
            </a:r>
            <a:r>
              <a:rPr lang="en-US" sz="1050" dirty="0" err="1">
                <a:latin typeface="Arial MT"/>
                <a:cs typeface="Arial MT"/>
              </a:rPr>
              <a:t>une</a:t>
            </a:r>
            <a:r>
              <a:rPr lang="en-US" sz="1050" dirty="0">
                <a:latin typeface="Arial MT"/>
                <a:cs typeface="Arial MT"/>
              </a:rPr>
              <a:t> première </a:t>
            </a:r>
            <a:r>
              <a:rPr lang="en-US" sz="1050" dirty="0" err="1">
                <a:latin typeface="Arial MT"/>
                <a:cs typeface="Arial MT"/>
              </a:rPr>
              <a:t>analyse</a:t>
            </a:r>
            <a:r>
              <a:rPr lang="en-US" sz="1050" dirty="0">
                <a:latin typeface="Arial MT"/>
                <a:cs typeface="Arial MT"/>
              </a:rPr>
              <a:t> des </a:t>
            </a:r>
            <a:r>
              <a:rPr lang="en-US" sz="1050" dirty="0" err="1">
                <a:latin typeface="Arial MT"/>
                <a:cs typeface="Arial MT"/>
              </a:rPr>
              <a:t>pannes</a:t>
            </a:r>
            <a:r>
              <a:rPr lang="en-US" sz="1050" dirty="0">
                <a:latin typeface="Arial MT"/>
                <a:cs typeface="Arial MT"/>
              </a:rPr>
              <a:t>.</a:t>
            </a:r>
          </a:p>
          <a:p>
            <a:pPr marR="7620" lvl="1" algn="r"/>
            <a:endParaRPr lang="en-GB" sz="1050" dirty="0">
              <a:latin typeface="Arial MT"/>
              <a:cs typeface="Arial MT"/>
            </a:endParaRPr>
          </a:p>
          <a:p>
            <a:pPr marR="7620" algn="r">
              <a:lnSpc>
                <a:spcPct val="100000"/>
              </a:lnSpc>
            </a:pPr>
            <a:r>
              <a:rPr sz="1050" dirty="0">
                <a:latin typeface="Arial MT"/>
                <a:cs typeface="Arial MT"/>
              </a:rPr>
              <a:t>Assurer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l’affutage</a:t>
            </a:r>
            <a:r>
              <a:rPr sz="1050" spc="-4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régulier</a:t>
            </a:r>
            <a:r>
              <a:rPr sz="1050" spc="-15" dirty="0">
                <a:latin typeface="Arial MT"/>
                <a:cs typeface="Arial MT"/>
              </a:rPr>
              <a:t> </a:t>
            </a:r>
            <a:r>
              <a:rPr sz="1050" spc="-5" dirty="0">
                <a:latin typeface="Arial MT"/>
                <a:cs typeface="Arial MT"/>
              </a:rPr>
              <a:t>des</a:t>
            </a:r>
            <a:r>
              <a:rPr sz="1050" spc="-1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lames</a:t>
            </a:r>
            <a:r>
              <a:rPr sz="1050" spc="-35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selon</a:t>
            </a:r>
            <a:r>
              <a:rPr sz="1050" spc="-2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le</a:t>
            </a:r>
          </a:p>
          <a:p>
            <a:pPr marR="5080" algn="r">
              <a:lnSpc>
                <a:spcPct val="100000"/>
              </a:lnSpc>
              <a:spcBef>
                <a:spcPts val="254"/>
              </a:spcBef>
            </a:pPr>
            <a:r>
              <a:rPr sz="1050" dirty="0">
                <a:latin typeface="Arial MT"/>
                <a:cs typeface="Arial MT"/>
              </a:rPr>
              <a:t>prog</a:t>
            </a:r>
            <a:r>
              <a:rPr sz="1050" spc="-5" dirty="0">
                <a:latin typeface="Arial MT"/>
                <a:cs typeface="Arial MT"/>
              </a:rPr>
              <a:t>r</a:t>
            </a:r>
            <a:r>
              <a:rPr sz="1050" dirty="0">
                <a:latin typeface="Arial MT"/>
                <a:cs typeface="Arial MT"/>
              </a:rPr>
              <a:t>a</a:t>
            </a:r>
            <a:r>
              <a:rPr sz="1050" spc="5" dirty="0">
                <a:latin typeface="Arial MT"/>
                <a:cs typeface="Arial MT"/>
              </a:rPr>
              <a:t>m</a:t>
            </a:r>
            <a:r>
              <a:rPr sz="1050" spc="10" dirty="0">
                <a:latin typeface="Arial MT"/>
                <a:cs typeface="Arial MT"/>
              </a:rPr>
              <a:t>m</a:t>
            </a:r>
            <a:r>
              <a:rPr sz="1050" dirty="0">
                <a:latin typeface="Arial MT"/>
                <a:cs typeface="Arial MT"/>
              </a:rPr>
              <a:t>e</a:t>
            </a:r>
            <a:r>
              <a:rPr sz="1050" spc="-30" dirty="0">
                <a:latin typeface="Arial MT"/>
                <a:cs typeface="Arial MT"/>
              </a:rPr>
              <a:t> </a:t>
            </a:r>
            <a:r>
              <a:rPr sz="1050" dirty="0">
                <a:latin typeface="Arial MT"/>
                <a:cs typeface="Arial MT"/>
              </a:rPr>
              <a:t>é</a:t>
            </a:r>
            <a:r>
              <a:rPr sz="1050" spc="-5" dirty="0">
                <a:latin typeface="Arial MT"/>
                <a:cs typeface="Arial MT"/>
              </a:rPr>
              <a:t>t</a:t>
            </a:r>
            <a:r>
              <a:rPr sz="1050" dirty="0">
                <a:latin typeface="Arial MT"/>
                <a:cs typeface="Arial MT"/>
              </a:rPr>
              <a:t>ab</a:t>
            </a:r>
            <a:r>
              <a:rPr sz="1050" spc="5" dirty="0">
                <a:latin typeface="Arial MT"/>
                <a:cs typeface="Arial MT"/>
              </a:rPr>
              <a:t>l</a:t>
            </a:r>
            <a:r>
              <a:rPr sz="1050" dirty="0">
                <a:latin typeface="Arial MT"/>
                <a:cs typeface="Arial MT"/>
              </a:rPr>
              <a:t>i.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948810" y="2545460"/>
            <a:ext cx="441325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b="1" spc="-5" dirty="0">
                <a:latin typeface="Arial"/>
                <a:cs typeface="Arial"/>
              </a:rPr>
              <a:t>Profile</a:t>
            </a:r>
            <a:endParaRPr sz="1050">
              <a:latin typeface="Arial"/>
              <a:cs typeface="Arial"/>
            </a:endParaRPr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5009" y="6898030"/>
            <a:ext cx="6976872" cy="1325880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4432808" y="1333881"/>
            <a:ext cx="2860547" cy="701473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algn="ctr">
              <a:lnSpc>
                <a:spcPts val="2335"/>
              </a:lnSpc>
            </a:pPr>
            <a:r>
              <a:rPr lang="en-US" sz="2400" dirty="0">
                <a:latin typeface="Arial MT"/>
                <a:cs typeface="Arial MT"/>
              </a:rPr>
              <a:t>Factory Maintenance Technician</a:t>
            </a:r>
            <a:endParaRPr sz="2400" dirty="0">
              <a:latin typeface="Arial MT"/>
              <a:cs typeface="Arial MT"/>
            </a:endParaRPr>
          </a:p>
        </p:txBody>
      </p:sp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483773" y="8252459"/>
            <a:ext cx="1770823" cy="149351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1439" y="385571"/>
            <a:ext cx="1196340" cy="742188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809942" y="7095235"/>
            <a:ext cx="5936615" cy="75692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40"/>
              </a:spcBef>
            </a:pPr>
            <a:r>
              <a:rPr sz="1000" b="1" spc="-5" dirty="0">
                <a:latin typeface="Arial"/>
                <a:cs typeface="Arial"/>
              </a:rPr>
              <a:t>Ceux</a:t>
            </a:r>
            <a:r>
              <a:rPr sz="1000" b="1" spc="-1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intéressés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sont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priés d’envoyer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leur application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au plus</a:t>
            </a:r>
            <a:r>
              <a:rPr sz="1000" b="1" spc="-10" dirty="0">
                <a:latin typeface="Arial"/>
                <a:cs typeface="Arial"/>
              </a:rPr>
              <a:t> tard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le</a:t>
            </a:r>
            <a:endParaRPr sz="1000" dirty="0">
              <a:latin typeface="Arial"/>
              <a:cs typeface="Arial"/>
            </a:endParaRPr>
          </a:p>
          <a:p>
            <a:pPr marL="12065" marR="5080" algn="ctr">
              <a:lnSpc>
                <a:spcPct val="120000"/>
              </a:lnSpc>
            </a:pPr>
            <a:r>
              <a:rPr lang="en-US" sz="1000" b="1" spc="-5" dirty="0" err="1">
                <a:latin typeface="Arial"/>
                <a:cs typeface="Arial"/>
              </a:rPr>
              <a:t>mercredi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lang="en-US" sz="1000" b="1" spc="-5" dirty="0">
                <a:latin typeface="Arial"/>
                <a:cs typeface="Arial"/>
              </a:rPr>
              <a:t>07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lang="en-US" sz="1000" b="1" spc="-15" dirty="0" err="1">
                <a:latin typeface="Arial"/>
                <a:cs typeface="Arial"/>
              </a:rPr>
              <a:t>mai</a:t>
            </a:r>
            <a:r>
              <a:rPr sz="1000" b="1" spc="5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202</a:t>
            </a:r>
            <a:r>
              <a:rPr lang="en-US" sz="1000" b="1" spc="-5" dirty="0">
                <a:latin typeface="Arial"/>
                <a:cs typeface="Arial"/>
              </a:rPr>
              <a:t>5</a:t>
            </a:r>
            <a:r>
              <a:rPr sz="1000" b="1" spc="-1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au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département</a:t>
            </a:r>
            <a:r>
              <a:rPr sz="1000" b="1" spc="1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des</a:t>
            </a:r>
            <a:r>
              <a:rPr sz="1000" b="1" spc="-1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Ressources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Humaines,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Avipro</a:t>
            </a:r>
            <a:r>
              <a:rPr sz="1000" b="1" spc="2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Co.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Ltd</a:t>
            </a:r>
            <a:r>
              <a:rPr sz="1000" b="1" spc="2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–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Processing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Plant, </a:t>
            </a:r>
            <a:r>
              <a:rPr sz="1000" b="1" spc="-26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Pont-Fer,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Phoenix</a:t>
            </a:r>
            <a:r>
              <a:rPr sz="1000" b="1" spc="-1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| </a:t>
            </a:r>
            <a:r>
              <a:rPr sz="1000" b="1" dirty="0">
                <a:latin typeface="Arial"/>
                <a:cs typeface="Arial"/>
              </a:rPr>
              <a:t>Tel: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6863094|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Email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:</a:t>
            </a:r>
            <a:r>
              <a:rPr sz="1000" b="1" spc="15" dirty="0">
                <a:latin typeface="Arial"/>
                <a:cs typeface="Arial"/>
              </a:rPr>
              <a:t> </a:t>
            </a:r>
            <a:r>
              <a:rPr sz="10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5"/>
              </a:rPr>
              <a:t>hrprocessing.avipro@eclosia.com</a:t>
            </a:r>
            <a:endParaRPr sz="1000" dirty="0">
              <a:latin typeface="Arial"/>
              <a:cs typeface="Arial"/>
            </a:endParaRPr>
          </a:p>
          <a:p>
            <a:pPr marL="260985">
              <a:lnSpc>
                <a:spcPct val="100000"/>
              </a:lnSpc>
              <a:spcBef>
                <a:spcPts val="240"/>
              </a:spcBef>
            </a:pPr>
            <a:r>
              <a:rPr sz="1000" b="1" spc="-5" dirty="0">
                <a:latin typeface="Arial"/>
                <a:cs typeface="Arial"/>
              </a:rPr>
              <a:t>SEULS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LES </a:t>
            </a:r>
            <a:r>
              <a:rPr sz="1000" b="1" dirty="0">
                <a:latin typeface="Arial"/>
                <a:cs typeface="Arial"/>
              </a:rPr>
              <a:t>MEILLEURS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CANDIDATS</a:t>
            </a:r>
            <a:r>
              <a:rPr sz="1000" b="1" spc="4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SERONT</a:t>
            </a:r>
            <a:r>
              <a:rPr sz="1000" b="1" spc="1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CONVIES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A UN</a:t>
            </a:r>
            <a:r>
              <a:rPr sz="1000" b="1" spc="1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ENTRETIEN</a:t>
            </a:r>
            <a:r>
              <a:rPr sz="1000" b="1" spc="-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D’EMBAUCHE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458849" y="324764"/>
            <a:ext cx="4958715" cy="90360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sz="1600" spc="-5" dirty="0">
                <a:latin typeface="Arial MT"/>
                <a:cs typeface="Arial MT"/>
              </a:rPr>
              <a:t>Pionnière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et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leader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dans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la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production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poulets de</a:t>
            </a:r>
            <a:endParaRPr sz="1600">
              <a:latin typeface="Arial MT"/>
              <a:cs typeface="Arial MT"/>
            </a:endParaRPr>
          </a:p>
          <a:p>
            <a:pPr marL="12700" marR="5080">
              <a:lnSpc>
                <a:spcPct val="120000"/>
              </a:lnSpc>
            </a:pPr>
            <a:r>
              <a:rPr sz="1600" spc="-5" dirty="0">
                <a:latin typeface="Arial MT"/>
                <a:cs typeface="Arial MT"/>
              </a:rPr>
              <a:t>table,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les</a:t>
            </a:r>
            <a:r>
              <a:rPr sz="1600" spc="-10" dirty="0">
                <a:latin typeface="Arial MT"/>
                <a:cs typeface="Arial MT"/>
              </a:rPr>
              <a:t> produits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d’Avipro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Co</a:t>
            </a:r>
            <a:r>
              <a:rPr sz="1600" spc="-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Ltd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sont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commercialisés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sous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plusieurs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marques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notamment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CHANTECLER</a:t>
            </a:r>
            <a:endParaRPr sz="1600">
              <a:latin typeface="Arial MT"/>
              <a:cs typeface="Arial MT"/>
            </a:endParaRPr>
          </a:p>
        </p:txBody>
      </p:sp>
      <p:pic>
        <p:nvPicPr>
          <p:cNvPr id="16" name="object 1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550152" y="239689"/>
            <a:ext cx="862112" cy="83315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caa9f0f-3f45-485c-9d0c-fb3eeb4f65a6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B957FE3ACA094DA2A48853C72A91A6" ma:contentTypeVersion="13" ma:contentTypeDescription="Create a new document." ma:contentTypeScope="" ma:versionID="cd3dde37ef65b339eaa62398f97f8607">
  <xsd:schema xmlns:xsd="http://www.w3.org/2001/XMLSchema" xmlns:xs="http://www.w3.org/2001/XMLSchema" xmlns:p="http://schemas.microsoft.com/office/2006/metadata/properties" xmlns:ns2="5caa9f0f-3f45-485c-9d0c-fb3eeb4f65a6" targetNamespace="http://schemas.microsoft.com/office/2006/metadata/properties" ma:root="true" ma:fieldsID="2f8a8b3ab930f4812be4a2e672820c0d" ns2:_="">
    <xsd:import namespace="5caa9f0f-3f45-485c-9d0c-fb3eeb4f65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aa9f0f-3f45-485c-9d0c-fb3eeb4f65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8db70544-7918-4dd0-a4d9-5060e849dc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281CE8-F014-4413-969D-67F248F54A19}">
  <ds:schemaRefs>
    <ds:schemaRef ds:uri="http://purl.org/dc/dcmitype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5caa9f0f-3f45-485c-9d0c-fb3eeb4f65a6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CBA01D2-C5EA-4D66-BA84-DB0A323CB8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5958FFA-B2C5-48A8-9B6F-43AED11B07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aa9f0f-3f45-485c-9d0c-fb3eeb4f65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225</Words>
  <Application>Microsoft Office PowerPoint</Application>
  <PresentationFormat>Custom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MT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Soobhan Hannah</dc:creator>
  <cp:lastModifiedBy>Lajoie Rudd</cp:lastModifiedBy>
  <cp:revision>7</cp:revision>
  <dcterms:created xsi:type="dcterms:W3CDTF">2023-10-23T06:13:27Z</dcterms:created>
  <dcterms:modified xsi:type="dcterms:W3CDTF">2025-04-07T12:38:22Z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2023-08-17T00:00:00Z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2023-10-23T00:00:00Z</vt:filetime>
  </property>
  <property fmtid="{D5CDD505-2E9C-101B-9397-08002B2CF9AE}" pid="5" name="ContentTypeId">
    <vt:lpwstr>0x0101000CB957FE3ACA094DA2A48853C72A91A6</vt:lpwstr>
  </property>
  <property fmtid="{D5CDD505-2E9C-101B-9397-08002B2CF9AE}" pid="6" name="MediaServiceImageTags">
    <vt:lpwstr/>
  </property>
</Properties>
</file>