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4"/>
  </p:sldMasterIdLst>
  <p:notesMasterIdLst>
    <p:notesMasterId r:id="rId6"/>
  </p:notesMasterIdLst>
  <p:sldIdLst>
    <p:sldId id="257" r:id="rId5"/>
  </p:sldIdLst>
  <p:sldSz cx="7556500" cy="8636000"/>
  <p:notesSz cx="6811963" cy="9942513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Light"/>
      </a:defRPr>
    </a:lvl1pPr>
    <a:lvl2pPr marL="0" marR="0" indent="2286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Light"/>
      </a:defRPr>
    </a:lvl2pPr>
    <a:lvl3pPr marL="0" marR="0" indent="4572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Light"/>
      </a:defRPr>
    </a:lvl3pPr>
    <a:lvl4pPr marL="0" marR="0" indent="6858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Light"/>
      </a:defRPr>
    </a:lvl4pPr>
    <a:lvl5pPr marL="0" marR="0" indent="9144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Light"/>
      </a:defRPr>
    </a:lvl5pPr>
    <a:lvl6pPr marL="0" marR="0" indent="11430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Light"/>
      </a:defRPr>
    </a:lvl6pPr>
    <a:lvl7pPr marL="0" marR="0" indent="13716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Light"/>
      </a:defRPr>
    </a:lvl7pPr>
    <a:lvl8pPr marL="0" marR="0" indent="16002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Light"/>
      </a:defRPr>
    </a:lvl8pPr>
    <a:lvl9pPr marL="0" marR="0" indent="18288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Light"/>
      </a:defRPr>
    </a:lvl9pPr>
  </p:defaultTextStyle>
  <p:extLst>
    <p:ext uri="{EFAFB233-063F-42B5-8137-9DF3F51BA10A}">
      <p15:sldGuideLst xmlns:p15="http://schemas.microsoft.com/office/powerpoint/2012/main">
        <p15:guide id="1" orient="horz" pos="2720">
          <p15:clr>
            <a:srgbClr val="A4A3A4"/>
          </p15:clr>
        </p15:guide>
        <p15:guide id="2" pos="23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398CCE"/>
          </a:solidFill>
        </a:fill>
      </a:tcStyle>
    </a:firstCol>
    <a:lastRow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E1E0DA"/>
          </a:solidFill>
        </a:fill>
      </a:tcStyle>
    </a:band2H>
    <a:firstCol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5AC831"/>
          </a:solidFill>
        </a:fill>
      </a:tcStyle>
    </a:firstCol>
    <a:lastRow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2"/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E6E3D7"/>
          </a:solidFill>
        </a:fill>
      </a:tcStyle>
    </a:wholeTbl>
    <a:band2H>
      <a:tcTxStyle/>
      <a:tcStyle>
        <a:tcBdr/>
        <a:fill>
          <a:solidFill>
            <a:srgbClr val="C3C2C2"/>
          </a:solidFill>
        </a:fill>
      </a:tcStyle>
    </a:band2H>
    <a:firstCol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909C99"/>
          </a:solidFill>
        </a:fill>
      </a:tcStyle>
    </a:firstCol>
    <a:la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97764E"/>
          </a:solidFill>
        </a:fill>
      </a:tcStyle>
    </a:lastRow>
    <a:fir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97764E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DCE5E6"/>
          </a:solidFill>
        </a:fill>
      </a:tcStyle>
    </a:band2H>
    <a:firstCol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5E7790"/>
          </a:solidFill>
        </a:fill>
      </a:tcStyle>
    </a:firstCol>
    <a:la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5E7790"/>
          </a:solidFill>
        </a:fill>
      </a:tcStyle>
    </a:lastRow>
    <a:fir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5E7790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D0D1D2"/>
          </a:solidFill>
        </a:fill>
      </a:tcStyle>
    </a:wholeTbl>
    <a:band2H>
      <a:tcTxStyle/>
      <a:tcStyle>
        <a:tcBdr/>
        <a:fill>
          <a:solidFill>
            <a:srgbClr val="DEDEDF"/>
          </a:solidFill>
        </a:fill>
      </a:tcStyle>
    </a:band2H>
    <a:firstCol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761"/>
          </a:solidFill>
        </a:fill>
      </a:tcStyle>
    </a:firstCol>
    <a:la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909398"/>
          </a:solidFill>
        </a:fill>
      </a:tcStyle>
    </a:lastRow>
    <a:fir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67C85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"/>
          <a:ea typeface="Helvetica"/>
          <a:cs typeface="Helvetica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"/>
          <a:ea typeface="Helvetica"/>
          <a:cs typeface="Helvetica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"/>
          <a:ea typeface="Helvetica"/>
          <a:cs typeface="Helvetica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13" autoAdjust="0"/>
    <p:restoredTop sz="94660"/>
  </p:normalViewPr>
  <p:slideViewPr>
    <p:cSldViewPr snapToGrid="0" snapToObjects="1">
      <p:cViewPr varScale="1">
        <p:scale>
          <a:sx n="88" d="100"/>
          <a:sy n="88" d="100"/>
        </p:scale>
        <p:origin x="2574" y="102"/>
      </p:cViewPr>
      <p:guideLst>
        <p:guide orient="horz" pos="2720"/>
        <p:guide pos="23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Shape 114"/>
          <p:cNvSpPr>
            <a:spLocks noGrp="1" noRot="1" noChangeAspect="1"/>
          </p:cNvSpPr>
          <p:nvPr>
            <p:ph type="sldImg"/>
          </p:nvPr>
        </p:nvSpPr>
        <p:spPr>
          <a:xfrm>
            <a:off x="1774825" y="746125"/>
            <a:ext cx="3262313" cy="372745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15" name="Shape 115"/>
          <p:cNvSpPr>
            <a:spLocks noGrp="1"/>
          </p:cNvSpPr>
          <p:nvPr>
            <p:ph type="body" sz="quarter" idx="1"/>
          </p:nvPr>
        </p:nvSpPr>
        <p:spPr>
          <a:xfrm>
            <a:off x="908262" y="4722694"/>
            <a:ext cx="4995440" cy="4474131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615102867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>
        <a:latin typeface="Helvetica Neue"/>
        <a:ea typeface="Helvetica Neue"/>
        <a:cs typeface="Helvetica Neue"/>
        <a:sym typeface="Helvetica Neue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hape 11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Shape 91"/>
          <p:cNvSpPr>
            <a:spLocks noGrp="1"/>
          </p:cNvSpPr>
          <p:nvPr>
            <p:ph type="body" sz="quarter" idx="13"/>
          </p:nvPr>
        </p:nvSpPr>
        <p:spPr>
          <a:xfrm>
            <a:off x="737939" y="5181389"/>
            <a:ext cx="6080622" cy="363836"/>
          </a:xfrm>
          <a:prstGeom prst="rect">
            <a:avLst/>
          </a:prstGeom>
        </p:spPr>
        <p:txBody>
          <a:bodyPr>
            <a:spAutoFit/>
          </a:bodyPr>
          <a:lstStyle>
            <a:lvl1pPr>
              <a:defRPr sz="2000"/>
            </a:lvl1pPr>
          </a:lstStyle>
          <a:p>
            <a:r>
              <a:t>–Johnny Appleseed</a:t>
            </a:r>
          </a:p>
        </p:txBody>
      </p:sp>
      <p:sp>
        <p:nvSpPr>
          <p:cNvPr id="92" name="Shape 92"/>
          <p:cNvSpPr>
            <a:spLocks noGrp="1"/>
          </p:cNvSpPr>
          <p:nvPr>
            <p:ph type="body" sz="quarter" idx="14"/>
          </p:nvPr>
        </p:nvSpPr>
        <p:spPr>
          <a:xfrm>
            <a:off x="737939" y="3892215"/>
            <a:ext cx="6080622" cy="541636"/>
          </a:xfrm>
          <a:prstGeom prst="rect">
            <a:avLst/>
          </a:prstGeom>
        </p:spPr>
        <p:txBody>
          <a:bodyPr anchor="ctr">
            <a:spAutoFit/>
          </a:bodyPr>
          <a:lstStyle>
            <a:lvl1pPr>
              <a:defRPr sz="3200"/>
            </a:lvl1pPr>
          </a:lstStyle>
          <a:p>
            <a:r>
              <a:t>“Type a quote here.” </a:t>
            </a:r>
          </a:p>
        </p:txBody>
      </p:sp>
      <p:sp>
        <p:nvSpPr>
          <p:cNvPr id="93" name="Shape 93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Shape 100"/>
          <p:cNvSpPr>
            <a:spLocks noGrp="1"/>
          </p:cNvSpPr>
          <p:nvPr>
            <p:ph type="pic" idx="13"/>
          </p:nvPr>
        </p:nvSpPr>
        <p:spPr>
          <a:xfrm>
            <a:off x="0" y="1484312"/>
            <a:ext cx="7556500" cy="5667376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01" name="Shape 101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Shape 108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Shape 18"/>
          <p:cNvSpPr>
            <a:spLocks noGrp="1"/>
          </p:cNvSpPr>
          <p:nvPr>
            <p:ph type="pic" sz="half" idx="13"/>
          </p:nvPr>
        </p:nvSpPr>
        <p:spPr>
          <a:xfrm>
            <a:off x="933493" y="1853282"/>
            <a:ext cx="5682135" cy="3438799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9" name="Shape 19"/>
          <p:cNvSpPr>
            <a:spLocks noGrp="1"/>
          </p:cNvSpPr>
          <p:nvPr>
            <p:ph type="title"/>
          </p:nvPr>
        </p:nvSpPr>
        <p:spPr>
          <a:xfrm>
            <a:off x="737939" y="5388012"/>
            <a:ext cx="6080622" cy="826493"/>
          </a:xfrm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20" name="Shape 20"/>
          <p:cNvSpPr>
            <a:spLocks noGrp="1"/>
          </p:cNvSpPr>
          <p:nvPr>
            <p:ph type="body" sz="quarter" idx="1"/>
          </p:nvPr>
        </p:nvSpPr>
        <p:spPr>
          <a:xfrm>
            <a:off x="737939" y="6244021"/>
            <a:ext cx="6080622" cy="656768"/>
          </a:xfrm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1" name="Shape 21"/>
          <p:cNvSpPr>
            <a:spLocks noGrp="1"/>
          </p:cNvSpPr>
          <p:nvPr>
            <p:ph type="sldNum" sz="quarter" idx="2"/>
          </p:nvPr>
        </p:nvSpPr>
        <p:spPr>
          <a:xfrm>
            <a:off x="3639835" y="6856511"/>
            <a:ext cx="269450" cy="274936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Cen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Shape 28"/>
          <p:cNvSpPr>
            <a:spLocks noGrp="1"/>
          </p:cNvSpPr>
          <p:nvPr>
            <p:ph type="title"/>
          </p:nvPr>
        </p:nvSpPr>
        <p:spPr>
          <a:xfrm>
            <a:off x="737939" y="3358678"/>
            <a:ext cx="6080622" cy="1918644"/>
          </a:xfrm>
          <a:prstGeom prst="rect">
            <a:avLst/>
          </a:prstGeom>
        </p:spPr>
        <p:txBody>
          <a:bodyPr anchor="ctr"/>
          <a:lstStyle/>
          <a:p>
            <a:r>
              <a:t>Title Text</a:t>
            </a:r>
          </a:p>
        </p:txBody>
      </p:sp>
      <p:sp>
        <p:nvSpPr>
          <p:cNvPr id="29" name="Shape 29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Shape 36"/>
          <p:cNvSpPr>
            <a:spLocks noGrp="1"/>
          </p:cNvSpPr>
          <p:nvPr>
            <p:ph type="pic" sz="half" idx="13"/>
          </p:nvPr>
        </p:nvSpPr>
        <p:spPr>
          <a:xfrm>
            <a:off x="3903699" y="1853282"/>
            <a:ext cx="3099347" cy="4781848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37" name="Shape 37"/>
          <p:cNvSpPr>
            <a:spLocks noGrp="1"/>
          </p:cNvSpPr>
          <p:nvPr>
            <p:ph type="title"/>
          </p:nvPr>
        </p:nvSpPr>
        <p:spPr>
          <a:xfrm>
            <a:off x="553454" y="1853282"/>
            <a:ext cx="3099347" cy="2317131"/>
          </a:xfrm>
          <a:prstGeom prst="rect">
            <a:avLst/>
          </a:prstGeom>
        </p:spPr>
        <p:txBody>
          <a:bodyPr/>
          <a:lstStyle>
            <a:lvl1pPr>
              <a:defRPr sz="5200"/>
            </a:lvl1pPr>
          </a:lstStyle>
          <a:p>
            <a:r>
              <a:t>Title Text</a:t>
            </a:r>
          </a:p>
        </p:txBody>
      </p:sp>
      <p:sp>
        <p:nvSpPr>
          <p:cNvPr id="38" name="Shape 38"/>
          <p:cNvSpPr>
            <a:spLocks noGrp="1"/>
          </p:cNvSpPr>
          <p:nvPr>
            <p:ph type="body" sz="quarter" idx="1"/>
          </p:nvPr>
        </p:nvSpPr>
        <p:spPr>
          <a:xfrm>
            <a:off x="553454" y="4251585"/>
            <a:ext cx="3099347" cy="2383545"/>
          </a:xfrm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39" name="Shape 39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Shape 46"/>
          <p:cNvSpPr>
            <a:spLocks noGrp="1"/>
          </p:cNvSpPr>
          <p:nvPr>
            <p:ph type="title"/>
          </p:nvPr>
        </p:nvSpPr>
        <p:spPr>
          <a:xfrm>
            <a:off x="553454" y="1742591"/>
            <a:ext cx="6449592" cy="1254498"/>
          </a:xfrm>
          <a:prstGeom prst="rect">
            <a:avLst/>
          </a:prstGeom>
        </p:spPr>
        <p:txBody>
          <a:bodyPr anchor="ctr"/>
          <a:lstStyle/>
          <a:p>
            <a:r>
              <a:t>Title Text</a:t>
            </a:r>
          </a:p>
        </p:txBody>
      </p:sp>
      <p:sp>
        <p:nvSpPr>
          <p:cNvPr id="47" name="Shape 47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Shape 54"/>
          <p:cNvSpPr>
            <a:spLocks noGrp="1"/>
          </p:cNvSpPr>
          <p:nvPr>
            <p:ph type="title"/>
          </p:nvPr>
        </p:nvSpPr>
        <p:spPr>
          <a:xfrm>
            <a:off x="553454" y="1742591"/>
            <a:ext cx="6449592" cy="1254498"/>
          </a:xfrm>
          <a:prstGeom prst="rect">
            <a:avLst/>
          </a:prstGeom>
        </p:spPr>
        <p:txBody>
          <a:bodyPr anchor="ctr"/>
          <a:lstStyle/>
          <a:p>
            <a:r>
              <a:t>Title Text</a:t>
            </a:r>
          </a:p>
        </p:txBody>
      </p:sp>
      <p:sp>
        <p:nvSpPr>
          <p:cNvPr id="55" name="Shape 55"/>
          <p:cNvSpPr>
            <a:spLocks noGrp="1"/>
          </p:cNvSpPr>
          <p:nvPr>
            <p:ph type="body" sz="half" idx="1"/>
          </p:nvPr>
        </p:nvSpPr>
        <p:spPr>
          <a:xfrm>
            <a:off x="553454" y="2997088"/>
            <a:ext cx="6449592" cy="3652801"/>
          </a:xfrm>
          <a:prstGeom prst="rect">
            <a:avLst/>
          </a:prstGeom>
        </p:spPr>
        <p:txBody>
          <a:bodyPr anchor="ctr"/>
          <a:lstStyle>
            <a:lvl1pPr marL="370416" indent="-370416" algn="l">
              <a:spcBef>
                <a:spcPts val="4200"/>
              </a:spcBef>
              <a:buSzPct val="75000"/>
              <a:buChar char="•"/>
              <a:defRPr sz="3000"/>
            </a:lvl1pPr>
            <a:lvl2pPr marL="814916" indent="-370416" algn="l">
              <a:spcBef>
                <a:spcPts val="4200"/>
              </a:spcBef>
              <a:buSzPct val="75000"/>
              <a:buChar char="•"/>
              <a:defRPr sz="3000"/>
            </a:lvl2pPr>
            <a:lvl3pPr marL="1259416" indent="-370416" algn="l">
              <a:spcBef>
                <a:spcPts val="4200"/>
              </a:spcBef>
              <a:buSzPct val="75000"/>
              <a:buChar char="•"/>
              <a:defRPr sz="3000"/>
            </a:lvl3pPr>
            <a:lvl4pPr marL="1703916" indent="-370416" algn="l">
              <a:spcBef>
                <a:spcPts val="4200"/>
              </a:spcBef>
              <a:buSzPct val="75000"/>
              <a:buChar char="•"/>
              <a:defRPr sz="3000"/>
            </a:lvl4pPr>
            <a:lvl5pPr marL="2148416" indent="-370416" algn="l">
              <a:spcBef>
                <a:spcPts val="4200"/>
              </a:spcBef>
              <a:buSzPct val="75000"/>
              <a:buChar char="•"/>
              <a:defRPr sz="30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6" name="Shape 56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Shape 63"/>
          <p:cNvSpPr>
            <a:spLocks noGrp="1"/>
          </p:cNvSpPr>
          <p:nvPr>
            <p:ph type="pic" sz="quarter" idx="13"/>
          </p:nvPr>
        </p:nvSpPr>
        <p:spPr>
          <a:xfrm>
            <a:off x="3903699" y="2997088"/>
            <a:ext cx="3099347" cy="3652801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64" name="Shape 64"/>
          <p:cNvSpPr>
            <a:spLocks noGrp="1"/>
          </p:cNvSpPr>
          <p:nvPr>
            <p:ph type="title"/>
          </p:nvPr>
        </p:nvSpPr>
        <p:spPr>
          <a:xfrm>
            <a:off x="553454" y="1742591"/>
            <a:ext cx="6449592" cy="1254498"/>
          </a:xfrm>
          <a:prstGeom prst="rect">
            <a:avLst/>
          </a:prstGeom>
        </p:spPr>
        <p:txBody>
          <a:bodyPr anchor="ctr"/>
          <a:lstStyle/>
          <a:p>
            <a:r>
              <a:t>Title Text</a:t>
            </a:r>
          </a:p>
        </p:txBody>
      </p:sp>
      <p:sp>
        <p:nvSpPr>
          <p:cNvPr id="65" name="Shape 65"/>
          <p:cNvSpPr>
            <a:spLocks noGrp="1"/>
          </p:cNvSpPr>
          <p:nvPr>
            <p:ph type="body" sz="quarter" idx="1"/>
          </p:nvPr>
        </p:nvSpPr>
        <p:spPr>
          <a:xfrm>
            <a:off x="553454" y="2997088"/>
            <a:ext cx="3099347" cy="3652801"/>
          </a:xfrm>
          <a:prstGeom prst="rect">
            <a:avLst/>
          </a:prstGeom>
        </p:spPr>
        <p:txBody>
          <a:bodyPr anchor="ctr"/>
          <a:lstStyle>
            <a:lvl1pPr marL="293914" indent="-293914" algn="l">
              <a:spcBef>
                <a:spcPts val="3200"/>
              </a:spcBef>
              <a:buSzPct val="75000"/>
              <a:buChar char="•"/>
              <a:defRPr sz="2400"/>
            </a:lvl1pPr>
            <a:lvl2pPr marL="636814" indent="-293914" algn="l">
              <a:spcBef>
                <a:spcPts val="3200"/>
              </a:spcBef>
              <a:buSzPct val="75000"/>
              <a:buChar char="•"/>
              <a:defRPr sz="2400"/>
            </a:lvl2pPr>
            <a:lvl3pPr marL="979714" indent="-293914" algn="l">
              <a:spcBef>
                <a:spcPts val="3200"/>
              </a:spcBef>
              <a:buSzPct val="75000"/>
              <a:buChar char="•"/>
              <a:defRPr sz="2400"/>
            </a:lvl3pPr>
            <a:lvl4pPr marL="1322614" indent="-293914" algn="l">
              <a:spcBef>
                <a:spcPts val="3200"/>
              </a:spcBef>
              <a:buSzPct val="75000"/>
              <a:buChar char="•"/>
              <a:defRPr sz="2400"/>
            </a:lvl4pPr>
            <a:lvl5pPr marL="1665514" indent="-293914" algn="l">
              <a:spcBef>
                <a:spcPts val="3200"/>
              </a:spcBef>
              <a:buSzPct val="75000"/>
              <a:buChar char="•"/>
              <a:defRPr sz="2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6" name="Shape 66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Shape 73"/>
          <p:cNvSpPr>
            <a:spLocks noGrp="1"/>
          </p:cNvSpPr>
          <p:nvPr>
            <p:ph type="body" idx="1"/>
          </p:nvPr>
        </p:nvSpPr>
        <p:spPr>
          <a:xfrm>
            <a:off x="553454" y="2222251"/>
            <a:ext cx="6449592" cy="4191498"/>
          </a:xfrm>
          <a:prstGeom prst="rect">
            <a:avLst/>
          </a:prstGeom>
        </p:spPr>
        <p:txBody>
          <a:bodyPr anchor="ctr"/>
          <a:lstStyle>
            <a:lvl1pPr marL="370416" indent="-370416" algn="l">
              <a:spcBef>
                <a:spcPts val="4200"/>
              </a:spcBef>
              <a:buSzPct val="75000"/>
              <a:buChar char="•"/>
              <a:defRPr sz="3000"/>
            </a:lvl1pPr>
            <a:lvl2pPr marL="814916" indent="-370416" algn="l">
              <a:spcBef>
                <a:spcPts val="4200"/>
              </a:spcBef>
              <a:buSzPct val="75000"/>
              <a:buChar char="•"/>
              <a:defRPr sz="3000"/>
            </a:lvl2pPr>
            <a:lvl3pPr marL="1259416" indent="-370416" algn="l">
              <a:spcBef>
                <a:spcPts val="4200"/>
              </a:spcBef>
              <a:buSzPct val="75000"/>
              <a:buChar char="•"/>
              <a:defRPr sz="3000"/>
            </a:lvl3pPr>
            <a:lvl4pPr marL="1703916" indent="-370416" algn="l">
              <a:spcBef>
                <a:spcPts val="4200"/>
              </a:spcBef>
              <a:buSzPct val="75000"/>
              <a:buChar char="•"/>
              <a:defRPr sz="3000"/>
            </a:lvl4pPr>
            <a:lvl5pPr marL="2148416" indent="-370416" algn="l">
              <a:spcBef>
                <a:spcPts val="4200"/>
              </a:spcBef>
              <a:buSzPct val="75000"/>
              <a:buChar char="•"/>
              <a:defRPr sz="30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4" name="Shape 74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Shape 81"/>
          <p:cNvSpPr>
            <a:spLocks noGrp="1"/>
          </p:cNvSpPr>
          <p:nvPr>
            <p:ph type="pic" sz="quarter" idx="13"/>
          </p:nvPr>
        </p:nvSpPr>
        <p:spPr>
          <a:xfrm>
            <a:off x="3903699" y="4443449"/>
            <a:ext cx="3099347" cy="2191681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82" name="Shape 82"/>
          <p:cNvSpPr>
            <a:spLocks noGrp="1"/>
          </p:cNvSpPr>
          <p:nvPr>
            <p:ph type="pic" sz="quarter" idx="14"/>
          </p:nvPr>
        </p:nvSpPr>
        <p:spPr>
          <a:xfrm>
            <a:off x="3907312" y="2000870"/>
            <a:ext cx="3099347" cy="2191681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83" name="Shape 83"/>
          <p:cNvSpPr>
            <a:spLocks noGrp="1"/>
          </p:cNvSpPr>
          <p:nvPr>
            <p:ph type="pic" sz="half" idx="15"/>
          </p:nvPr>
        </p:nvSpPr>
        <p:spPr>
          <a:xfrm>
            <a:off x="553454" y="2000870"/>
            <a:ext cx="3099347" cy="463426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84" name="Shape 84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>
            <a:spLocks noGrp="1"/>
          </p:cNvSpPr>
          <p:nvPr>
            <p:ph type="title"/>
          </p:nvPr>
        </p:nvSpPr>
        <p:spPr>
          <a:xfrm>
            <a:off x="737939" y="2436254"/>
            <a:ext cx="6080622" cy="1918643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29517" tIns="29517" rIns="29517" bIns="29517" anchor="b">
            <a:normAutofit/>
          </a:bodyPr>
          <a:lstStyle/>
          <a:p>
            <a:r>
              <a:t>Title Text</a:t>
            </a:r>
          </a:p>
        </p:txBody>
      </p:sp>
      <p:sp>
        <p:nvSpPr>
          <p:cNvPr id="3" name="Shape 3"/>
          <p:cNvSpPr>
            <a:spLocks noGrp="1"/>
          </p:cNvSpPr>
          <p:nvPr>
            <p:ph type="body" idx="1"/>
          </p:nvPr>
        </p:nvSpPr>
        <p:spPr>
          <a:xfrm>
            <a:off x="737939" y="4406552"/>
            <a:ext cx="6080622" cy="656767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29517" tIns="29517" rIns="29517" bIns="29517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hape 4"/>
          <p:cNvSpPr>
            <a:spLocks noGrp="1"/>
          </p:cNvSpPr>
          <p:nvPr>
            <p:ph type="sldNum" sz="quarter" idx="2"/>
          </p:nvPr>
        </p:nvSpPr>
        <p:spPr>
          <a:xfrm>
            <a:off x="3639835" y="6860201"/>
            <a:ext cx="269450" cy="274936"/>
          </a:xfrm>
          <a:prstGeom prst="rect">
            <a:avLst/>
          </a:prstGeom>
          <a:ln w="3175">
            <a:miter lim="400000"/>
          </a:ln>
        </p:spPr>
        <p:txBody>
          <a:bodyPr wrap="none" lIns="29517" tIns="29517" rIns="29517" bIns="29517">
            <a:spAutoFit/>
          </a:bodyPr>
          <a:lstStyle>
            <a:lvl1pPr>
              <a:defRPr sz="1400"/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ransition spd="med"/>
  <p:txStyles>
    <p:titleStyle>
      <a:lvl1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70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1pPr>
      <a:lvl2pPr marL="0" marR="0" indent="228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70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2pPr>
      <a:lvl3pPr marL="0" marR="0" indent="457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70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3pPr>
      <a:lvl4pPr marL="0" marR="0" indent="6858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70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4pPr>
      <a:lvl5pPr marL="0" marR="0" indent="9144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70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5pPr>
      <a:lvl6pPr marL="0" marR="0" indent="11430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70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6pPr>
      <a:lvl7pPr marL="0" marR="0" indent="1371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70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7pPr>
      <a:lvl8pPr marL="0" marR="0" indent="1600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70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8pPr>
      <a:lvl9pPr marL="0" marR="0" indent="18288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70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9pPr>
    </p:titleStyle>
    <p:bodyStyle>
      <a:lvl1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8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1pPr>
      <a:lvl2pPr marL="0" marR="0" indent="228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8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2pPr>
      <a:lvl3pPr marL="0" marR="0" indent="457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8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3pPr>
      <a:lvl4pPr marL="0" marR="0" indent="6858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8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4pPr>
      <a:lvl5pPr marL="0" marR="0" indent="9144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8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5pPr>
      <a:lvl6pPr marL="0" marR="0" indent="11430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8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6pPr>
      <a:lvl7pPr marL="0" marR="0" indent="1371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8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7pPr>
      <a:lvl8pPr marL="0" marR="0" indent="1600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8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8pPr>
      <a:lvl9pPr marL="0" marR="0" indent="18288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8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9pPr>
    </p:bodyStyle>
    <p:otherStyle>
      <a:lvl1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1pPr>
      <a:lvl2pPr marL="0" marR="0" indent="228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2pPr>
      <a:lvl3pPr marL="0" marR="0" indent="457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3pPr>
      <a:lvl4pPr marL="0" marR="0" indent="6858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4pPr>
      <a:lvl5pPr marL="0" marR="0" indent="9144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5pPr>
      <a:lvl6pPr marL="0" marR="0" indent="11430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6pPr>
      <a:lvl7pPr marL="0" marR="0" indent="1371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7pPr>
      <a:lvl8pPr marL="0" marR="0" indent="1600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8pPr>
      <a:lvl9pPr marL="0" marR="0" indent="18288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6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hyperlink" Target="http://www.eclosia.com/" TargetMode="Externa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8" name="pasted-image.pd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778251" y="1516514"/>
            <a:ext cx="3497025" cy="1281049"/>
          </a:xfrm>
          <a:prstGeom prst="rect">
            <a:avLst/>
          </a:prstGeom>
          <a:ln w="3175">
            <a:miter lim="400000"/>
          </a:ln>
        </p:spPr>
      </p:pic>
      <p:sp>
        <p:nvSpPr>
          <p:cNvPr id="117" name="Shape 117"/>
          <p:cNvSpPr/>
          <p:nvPr/>
        </p:nvSpPr>
        <p:spPr>
          <a:xfrm flipV="1">
            <a:off x="3778251" y="3061671"/>
            <a:ext cx="0" cy="3725051"/>
          </a:xfrm>
          <a:prstGeom prst="line">
            <a:avLst/>
          </a:prstGeom>
          <a:ln w="12700">
            <a:solidFill>
              <a:srgbClr val="000000"/>
            </a:solidFill>
            <a:custDash>
              <a:ds d="100000" sp="200000"/>
            </a:custDash>
            <a:miter lim="400000"/>
          </a:ln>
        </p:spPr>
        <p:txBody>
          <a:bodyPr lIns="29517" tIns="29517" rIns="29517" bIns="29517" anchor="ctr"/>
          <a:lstStyle/>
          <a:p>
            <a:pPr>
              <a:defRPr sz="2000"/>
            </a:pPr>
            <a:endParaRPr lang="fr-FR" dirty="0"/>
          </a:p>
        </p:txBody>
      </p:sp>
      <p:sp>
        <p:nvSpPr>
          <p:cNvPr id="120" name="Shape 120"/>
          <p:cNvSpPr/>
          <p:nvPr/>
        </p:nvSpPr>
        <p:spPr>
          <a:xfrm>
            <a:off x="268671" y="2908234"/>
            <a:ext cx="1631254" cy="235684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29517" tIns="29517" rIns="29517" bIns="29517" anchor="ctr">
            <a:spAutoFit/>
          </a:bodyPr>
          <a:lstStyle>
            <a:lvl1pPr algn="r" defTabSz="457200">
              <a:lnSpc>
                <a:spcPct val="120000"/>
              </a:lnSpc>
              <a:defRPr sz="1050">
                <a:latin typeface="Avenir Black"/>
                <a:ea typeface="Avenir Black"/>
                <a:cs typeface="Avenir Black"/>
                <a:sym typeface="Avenir Black"/>
              </a:defRPr>
            </a:lvl1pPr>
          </a:lstStyle>
          <a:p>
            <a:pPr algn="l"/>
            <a:r>
              <a:rPr lang="fr-FR" b="1" dirty="0"/>
              <a:t>Description du poste:</a:t>
            </a:r>
          </a:p>
        </p:txBody>
      </p:sp>
      <p:sp>
        <p:nvSpPr>
          <p:cNvPr id="121" name="Shape 121"/>
          <p:cNvSpPr/>
          <p:nvPr/>
        </p:nvSpPr>
        <p:spPr>
          <a:xfrm>
            <a:off x="4139267" y="2908234"/>
            <a:ext cx="1722462" cy="235684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29517" tIns="29517" rIns="29517" bIns="29517" anchor="ctr">
            <a:spAutoFit/>
          </a:bodyPr>
          <a:lstStyle>
            <a:lvl1pPr algn="l" defTabSz="457200">
              <a:lnSpc>
                <a:spcPct val="120000"/>
              </a:lnSpc>
              <a:defRPr sz="1050">
                <a:latin typeface="Avenir Black"/>
                <a:ea typeface="Avenir Black"/>
                <a:cs typeface="Avenir Black"/>
                <a:sym typeface="Avenir Black"/>
              </a:defRPr>
            </a:lvl1pPr>
          </a:lstStyle>
          <a:p>
            <a:r>
              <a:rPr lang="fr-FR" b="1" dirty="0"/>
              <a:t>Profil:</a:t>
            </a:r>
          </a:p>
        </p:txBody>
      </p:sp>
      <p:pic>
        <p:nvPicPr>
          <p:cNvPr id="122" name="pasted-image.pd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24575" y="7090695"/>
            <a:ext cx="6976091" cy="920024"/>
          </a:xfrm>
          <a:prstGeom prst="rect">
            <a:avLst/>
          </a:prstGeom>
          <a:ln w="3175">
            <a:miter lim="400000"/>
          </a:ln>
        </p:spPr>
      </p:pic>
      <p:sp>
        <p:nvSpPr>
          <p:cNvPr id="123" name="Shape 123"/>
          <p:cNvSpPr/>
          <p:nvPr/>
        </p:nvSpPr>
        <p:spPr>
          <a:xfrm>
            <a:off x="801680" y="7164703"/>
            <a:ext cx="5971101" cy="964345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29517" tIns="29517" rIns="29517" bIns="29517" anchor="ctr">
            <a:spAutoFit/>
          </a:bodyPr>
          <a:lstStyle/>
          <a:p>
            <a:pPr defTabSz="457200">
              <a:lnSpc>
                <a:spcPct val="120000"/>
              </a:lnSpc>
              <a:defRPr sz="980">
                <a:latin typeface="Avenir Black"/>
                <a:ea typeface="Avenir Black"/>
                <a:cs typeface="Avenir Black"/>
                <a:sym typeface="Avenir Black"/>
              </a:defRPr>
            </a:pPr>
            <a:r>
              <a:rPr lang="fr-FR" dirty="0">
                <a:latin typeface="Proxima Nova Regular"/>
                <a:ea typeface="Avenir Light"/>
                <a:cs typeface="Proxima Nova Regular"/>
                <a:sym typeface="Avenir Light"/>
              </a:rPr>
              <a:t>Ceux intéressés sont priés d’envoyer leur application au plus tard le </a:t>
            </a:r>
          </a:p>
          <a:p>
            <a:pPr defTabSz="457200">
              <a:lnSpc>
                <a:spcPct val="120000"/>
              </a:lnSpc>
              <a:defRPr sz="980">
                <a:latin typeface="Avenir Black"/>
                <a:ea typeface="Avenir Black"/>
                <a:cs typeface="Avenir Black"/>
                <a:sym typeface="Avenir Black"/>
              </a:defRPr>
            </a:pPr>
            <a:r>
              <a:rPr lang="fr-FR" dirty="0">
                <a:solidFill>
                  <a:schemeClr val="tx1"/>
                </a:solidFill>
                <a:latin typeface="Proxima Nova Regular"/>
                <a:ea typeface="Avenir Light"/>
                <a:cs typeface="Proxima Nova Regular"/>
                <a:sym typeface="Avenir Light"/>
              </a:rPr>
              <a:t>10 décembre 2025 </a:t>
            </a:r>
            <a:r>
              <a:rPr lang="fr-FR" dirty="0">
                <a:latin typeface="Proxima Nova Regular"/>
                <a:ea typeface="Avenir Light"/>
                <a:cs typeface="Proxima Nova Regular"/>
                <a:sym typeface="Avenir Light"/>
              </a:rPr>
              <a:t>au département des Ressources Humaines,</a:t>
            </a:r>
          </a:p>
          <a:p>
            <a:pPr defTabSz="457200">
              <a:lnSpc>
                <a:spcPct val="120000"/>
              </a:lnSpc>
              <a:defRPr sz="980">
                <a:latin typeface="Avenir Black"/>
                <a:ea typeface="Avenir Black"/>
                <a:cs typeface="Avenir Black"/>
                <a:sym typeface="Avenir Black"/>
              </a:defRPr>
            </a:pPr>
            <a:r>
              <a:rPr lang="fr-FR" dirty="0">
                <a:latin typeface="Proxima Nova Regular"/>
                <a:ea typeface="Avenir Light"/>
                <a:cs typeface="Proxima Nova Regular"/>
                <a:sym typeface="Avenir Light"/>
              </a:rPr>
              <a:t>Gentilly Moka | Tel : 404 9000 | Email : hr.avipro@eclosia.com</a:t>
            </a:r>
          </a:p>
          <a:p>
            <a:pPr defTabSz="457200">
              <a:lnSpc>
                <a:spcPct val="120000"/>
              </a:lnSpc>
              <a:defRPr sz="980">
                <a:latin typeface="Avenir Black"/>
                <a:ea typeface="Avenir Black"/>
                <a:cs typeface="Avenir Black"/>
                <a:sym typeface="Avenir Black"/>
              </a:defRPr>
            </a:pPr>
            <a:r>
              <a:rPr lang="fr-FR" b="1" dirty="0">
                <a:latin typeface="Proxima Nova Regular"/>
                <a:ea typeface="Avenir Light"/>
                <a:cs typeface="Proxima Nova Regular"/>
                <a:sym typeface="Avenir Light"/>
              </a:rPr>
              <a:t>SEULS LES MEILLEURS CANDIDATS SERONT CONVIÉS À UNE ENTREVUE D’EMBAUCHE</a:t>
            </a:r>
          </a:p>
          <a:p>
            <a:pPr defTabSz="457200">
              <a:lnSpc>
                <a:spcPct val="120000"/>
              </a:lnSpc>
              <a:defRPr sz="980">
                <a:latin typeface="Avenir Black"/>
                <a:ea typeface="Avenir Black"/>
                <a:cs typeface="Avenir Black"/>
                <a:sym typeface="Avenir Black"/>
              </a:defRPr>
            </a:pPr>
            <a:endParaRPr lang="fr-FR" dirty="0">
              <a:latin typeface="Proxima Nova Black"/>
              <a:cs typeface="Proxima Nova Black"/>
            </a:endParaRPr>
          </a:p>
        </p:txBody>
      </p:sp>
      <p:sp>
        <p:nvSpPr>
          <p:cNvPr id="125" name="Shape 125"/>
          <p:cNvSpPr/>
          <p:nvPr/>
        </p:nvSpPr>
        <p:spPr>
          <a:xfrm>
            <a:off x="429820" y="1800699"/>
            <a:ext cx="3222474" cy="970629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29517" tIns="29517" rIns="29517" bIns="29517" anchor="ctr">
            <a:spAutoFit/>
          </a:bodyPr>
          <a:lstStyle>
            <a:lvl1pPr algn="r">
              <a:lnSpc>
                <a:spcPct val="80000"/>
              </a:lnSpc>
              <a:defRPr sz="3700">
                <a:solidFill>
                  <a:srgbClr val="9FBC49"/>
                </a:solidFill>
                <a:latin typeface="Proxima Nova Black"/>
                <a:ea typeface="Proxima Nova Black"/>
                <a:cs typeface="Proxima Nova Black"/>
                <a:sym typeface="Proxima Nova Black"/>
              </a:defRPr>
            </a:lvl1pPr>
          </a:lstStyle>
          <a:p>
            <a:r>
              <a:rPr lang="fr-FR" dirty="0"/>
              <a:t>NOUS RECRUTONS</a:t>
            </a:r>
          </a:p>
        </p:txBody>
      </p:sp>
      <p:sp>
        <p:nvSpPr>
          <p:cNvPr id="126" name="Shape 126"/>
          <p:cNvSpPr/>
          <p:nvPr/>
        </p:nvSpPr>
        <p:spPr>
          <a:xfrm>
            <a:off x="3905524" y="1838458"/>
            <a:ext cx="3242478" cy="773652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29517" tIns="29517" rIns="29517" bIns="29517" anchor="ctr">
            <a:spAutoFit/>
          </a:bodyPr>
          <a:lstStyle>
            <a:lvl1pPr algn="l">
              <a:lnSpc>
                <a:spcPct val="80000"/>
              </a:lnSpc>
              <a:defRPr sz="2900">
                <a:solidFill>
                  <a:srgbClr val="53585F"/>
                </a:solidFill>
                <a:latin typeface="Proxima Nova Black"/>
                <a:ea typeface="Proxima Nova Black"/>
                <a:cs typeface="Proxima Nova Black"/>
                <a:sym typeface="Proxima Nova Black"/>
              </a:defRPr>
            </a:lvl1pPr>
          </a:lstStyle>
          <a:p>
            <a:pPr algn="ctr"/>
            <a:r>
              <a:rPr lang="fr-FR" b="1" dirty="0"/>
              <a:t>OPERATIONS CLERK</a:t>
            </a:r>
          </a:p>
        </p:txBody>
      </p:sp>
      <p:sp>
        <p:nvSpPr>
          <p:cNvPr id="127" name="Shape 127"/>
          <p:cNvSpPr/>
          <p:nvPr/>
        </p:nvSpPr>
        <p:spPr>
          <a:xfrm>
            <a:off x="3997476" y="2398462"/>
            <a:ext cx="3004127" cy="293521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29517" tIns="29517" rIns="29517" bIns="29517" anchor="ctr">
            <a:spAutoFit/>
          </a:bodyPr>
          <a:lstStyle>
            <a:lvl1pPr algn="l">
              <a:lnSpc>
                <a:spcPct val="80000"/>
              </a:lnSpc>
              <a:defRPr sz="1900">
                <a:solidFill>
                  <a:srgbClr val="53585F"/>
                </a:solidFill>
                <a:latin typeface="Proxima Nova Light"/>
                <a:ea typeface="Proxima Nova Light"/>
                <a:cs typeface="Proxima Nova Light"/>
                <a:sym typeface="Proxima Nova Light"/>
              </a:defRPr>
            </a:lvl1pPr>
          </a:lstStyle>
          <a:p>
            <a:endParaRPr lang="fr-FR" dirty="0"/>
          </a:p>
        </p:txBody>
      </p:sp>
      <p:pic>
        <p:nvPicPr>
          <p:cNvPr id="17" name="Picture 16" descr="eclosia-endorsement.png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3099" y="8162414"/>
            <a:ext cx="1999249" cy="159784"/>
          </a:xfrm>
          <a:prstGeom prst="rect">
            <a:avLst/>
          </a:prstGeom>
        </p:spPr>
      </p:pic>
      <p:pic>
        <p:nvPicPr>
          <p:cNvPr id="15" name="Picture 14">
            <a:hlinkClick r:id="rId5"/>
          </p:cNvPr>
          <p:cNvPicPr/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9185" y="418127"/>
            <a:ext cx="1744079" cy="937813"/>
          </a:xfrm>
          <a:prstGeom prst="rect">
            <a:avLst/>
          </a:prstGeom>
          <a:noFill/>
          <a:ln>
            <a:noFill/>
          </a:ln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206835" y="74052"/>
            <a:ext cx="1335315" cy="1372960"/>
          </a:xfrm>
          <a:prstGeom prst="rect">
            <a:avLst/>
          </a:prstGeom>
        </p:spPr>
      </p:pic>
      <p:sp>
        <p:nvSpPr>
          <p:cNvPr id="18" name="TextBox 17"/>
          <p:cNvSpPr txBox="1"/>
          <p:nvPr/>
        </p:nvSpPr>
        <p:spPr>
          <a:xfrm>
            <a:off x="1288329" y="305641"/>
            <a:ext cx="4997802" cy="875218"/>
          </a:xfrm>
          <a:prstGeom prst="rect">
            <a:avLst/>
          </a:prstGeom>
          <a:noFill/>
          <a:ln w="3175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29517" tIns="29517" rIns="29517" bIns="29517" numCol="1" spcCol="38100" rtlCol="0" anchor="ctr">
            <a:spAutoFit/>
          </a:bodyPr>
          <a:lstStyle/>
          <a:p>
            <a:r>
              <a:rPr lang="fr-FR" sz="1300" i="1" dirty="0"/>
              <a:t>Pionnière et leader dans la production de poulets de table, les produits d’Avipro Co Ltd sont commercialisés sous plusieurs marques, notamment CHANTECLER</a:t>
            </a:r>
            <a:r>
              <a:rPr lang="fr-FR" sz="1300" b="1" i="1" dirty="0"/>
              <a:t>.</a:t>
            </a:r>
            <a:endParaRPr lang="en-GB" sz="1300" i="1" dirty="0"/>
          </a:p>
          <a:p>
            <a:pPr marL="0" marR="0" indent="0" algn="ctr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GB" sz="14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sym typeface="Helvetica Light"/>
            </a:endParaRPr>
          </a:p>
        </p:txBody>
      </p:sp>
      <p:sp>
        <p:nvSpPr>
          <p:cNvPr id="19" name="Shape 118"/>
          <p:cNvSpPr/>
          <p:nvPr/>
        </p:nvSpPr>
        <p:spPr>
          <a:xfrm>
            <a:off x="100903" y="2774586"/>
            <a:ext cx="3598045" cy="3804905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23440" tIns="23440" rIns="23440" bIns="23440" anchor="ctr">
            <a:spAutoFit/>
          </a:bodyPr>
          <a:lstStyle/>
          <a:p>
            <a:pPr lvl="0" algn="l"/>
            <a:endParaRPr lang="fr-FR" sz="2000" b="1" i="1" dirty="0">
              <a:latin typeface="Calibri Light" panose="020F0302020204030204" pitchFamily="34" charset="0"/>
            </a:endParaRPr>
          </a:p>
          <a:p>
            <a:pPr marL="171450" lvl="0" indent="-171450" algn="l">
              <a:buFont typeface="Arial" panose="020B0604020202020204" pitchFamily="34" charset="0"/>
              <a:buChar char="•"/>
            </a:pPr>
            <a:r>
              <a:rPr lang="fr-FR" sz="1200" dirty="0">
                <a:latin typeface="Calibri Light" panose="020F0302020204030204" pitchFamily="34" charset="0"/>
              </a:rPr>
              <a:t>Rattaché à l’Operations Manager, le titulaire du poste participera à la récupération et à la saisie des données de la production dans le système informatique.</a:t>
            </a:r>
          </a:p>
          <a:p>
            <a:pPr lvl="0" algn="l"/>
            <a:endParaRPr lang="en-GB" sz="1200" dirty="0">
              <a:latin typeface="Calibri Light" panose="020F0302020204030204" pitchFamily="34" charset="0"/>
            </a:endParaRPr>
          </a:p>
          <a:p>
            <a:pPr marL="171450" lvl="0" indent="-171450" algn="l">
              <a:buFont typeface="Arial" panose="020B0604020202020204" pitchFamily="34" charset="0"/>
              <a:buChar char="•"/>
            </a:pPr>
            <a:r>
              <a:rPr lang="fr-FR" sz="1200" dirty="0">
                <a:latin typeface="Calibri Light" panose="020F0302020204030204" pitchFamily="34" charset="0"/>
              </a:rPr>
              <a:t>Suivre les consommations de matériaux sur le système pour déterminer le coût des produits et alerter sur tout écart.</a:t>
            </a:r>
          </a:p>
          <a:p>
            <a:pPr marL="171450" lvl="0" indent="-171450" algn="l">
              <a:buFont typeface="Arial" panose="020B0604020202020204" pitchFamily="34" charset="0"/>
              <a:buChar char="•"/>
            </a:pPr>
            <a:endParaRPr lang="en-GB" sz="1200" dirty="0">
              <a:latin typeface="Calibri Light" panose="020F0302020204030204" pitchFamily="34" charset="0"/>
            </a:endParaRPr>
          </a:p>
          <a:p>
            <a:pPr marL="171450" lvl="0" indent="-171450" algn="l">
              <a:buFont typeface="Arial" panose="020B0604020202020204" pitchFamily="34" charset="0"/>
              <a:buChar char="•"/>
            </a:pPr>
            <a:r>
              <a:rPr lang="fr-FR" sz="1200" dirty="0">
                <a:latin typeface="Calibri Light" panose="020F0302020204030204" pitchFamily="34" charset="0"/>
              </a:rPr>
              <a:t>Passer des commandes, les réceptionner sur le système informatique et en faire un suivi adéquat.</a:t>
            </a:r>
          </a:p>
          <a:p>
            <a:pPr marL="171450" lvl="0" indent="-171450" algn="l">
              <a:buFont typeface="Arial" panose="020B0604020202020204" pitchFamily="34" charset="0"/>
              <a:buChar char="•"/>
            </a:pPr>
            <a:endParaRPr lang="fr-FR" sz="1200" dirty="0">
              <a:latin typeface="Calibri Light" panose="020F0302020204030204" pitchFamily="34" charset="0"/>
            </a:endParaRPr>
          </a:p>
          <a:p>
            <a:pPr marL="171450" lvl="0" indent="-171450" algn="l">
              <a:buFont typeface="Arial" panose="020B0604020202020204" pitchFamily="34" charset="0"/>
              <a:buChar char="•"/>
            </a:pPr>
            <a:r>
              <a:rPr lang="fr-FR" sz="1200" dirty="0">
                <a:latin typeface="Calibri Light" panose="020F0302020204030204" pitchFamily="34" charset="0"/>
              </a:rPr>
              <a:t>Collaborer avec l'équipe de terrain pour apporter des améliorations au processus d'analyse.</a:t>
            </a:r>
          </a:p>
          <a:p>
            <a:pPr marL="171450" lvl="0" indent="-171450" algn="l">
              <a:buFont typeface="Arial" panose="020B0604020202020204" pitchFamily="34" charset="0"/>
              <a:buChar char="•"/>
            </a:pPr>
            <a:endParaRPr lang="fr-FR" sz="1200" dirty="0">
              <a:latin typeface="Calibri Light" panose="020F0302020204030204" pitchFamily="34" charset="0"/>
            </a:endParaRPr>
          </a:p>
          <a:p>
            <a:pPr marL="171450" lvl="0" indent="-171450" algn="l">
              <a:buFont typeface="Arial" panose="020B0604020202020204" pitchFamily="34" charset="0"/>
              <a:buChar char="•"/>
            </a:pPr>
            <a:endParaRPr lang="fr-FR" sz="1200" dirty="0">
              <a:latin typeface="Calibri Light" panose="020F0302020204030204" pitchFamily="34" charset="0"/>
            </a:endParaRPr>
          </a:p>
          <a:p>
            <a:pPr marL="171450" lvl="0" indent="-171450" algn="l">
              <a:buFont typeface="Arial" panose="020B0604020202020204" pitchFamily="34" charset="0"/>
              <a:buChar char="•"/>
            </a:pPr>
            <a:endParaRPr lang="en-GB" sz="1200" dirty="0">
              <a:latin typeface="Calibri Light" panose="020F0302020204030204" pitchFamily="34" charset="0"/>
            </a:endParaRPr>
          </a:p>
          <a:p>
            <a:pPr marL="136148" indent="-136148" algn="l">
              <a:buFont typeface="Arial" panose="020B0604020202020204" pitchFamily="34" charset="0"/>
              <a:buChar char="•"/>
            </a:pPr>
            <a:endParaRPr lang="fr-FR" sz="834" b="1" dirty="0">
              <a:latin typeface="Calibri Light" panose="020F0302020204030204" pitchFamily="34" charset="0"/>
            </a:endParaRPr>
          </a:p>
          <a:p>
            <a:pPr marL="136148" indent="-136148" algn="l">
              <a:buFont typeface="Wingdings" panose="05000000000000000000" pitchFamily="2" charset="2"/>
              <a:buChar char="q"/>
            </a:pPr>
            <a:endParaRPr lang="fr-FR" sz="834" b="1" dirty="0">
              <a:latin typeface="Calibri Light" panose="020F0302020204030204" pitchFamily="34" charset="0"/>
            </a:endParaRPr>
          </a:p>
          <a:p>
            <a:pPr marL="136148" indent="-136148" algn="l">
              <a:buFont typeface="Wingdings" panose="05000000000000000000" pitchFamily="2" charset="2"/>
              <a:buChar char="q"/>
            </a:pPr>
            <a:endParaRPr lang="en-GB" sz="834" b="1" dirty="0">
              <a:latin typeface="Calibri Light" panose="020F0302020204030204" pitchFamily="34" charset="0"/>
            </a:endParaRPr>
          </a:p>
          <a:p>
            <a:pPr marL="85763" algn="l" defTabSz="363063">
              <a:defRPr sz="1050">
                <a:latin typeface="Avenir Light"/>
                <a:ea typeface="Avenir Light"/>
                <a:cs typeface="Avenir Light"/>
                <a:sym typeface="Avenir Light"/>
              </a:defRPr>
            </a:pPr>
            <a:r>
              <a:rPr lang="fr-FR" sz="715" dirty="0">
                <a:latin typeface="Calibri Light" panose="020F0302020204030204" pitchFamily="34" charset="0"/>
                <a:cs typeface="Proxima Nova Regular"/>
              </a:rPr>
              <a:t>.</a:t>
            </a:r>
            <a:endParaRPr lang="en-GB" sz="715" dirty="0">
              <a:latin typeface="Calibri Light" panose="020F0302020204030204" pitchFamily="34" charset="0"/>
              <a:cs typeface="Proxima Nova Regular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3905524" y="2934054"/>
            <a:ext cx="3399464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>
              <a:lnSpc>
                <a:spcPct val="150000"/>
              </a:lnSpc>
            </a:pPr>
            <a:endParaRPr lang="fr-FR" sz="1200" dirty="0">
              <a:solidFill>
                <a:schemeClr val="tx1"/>
              </a:solidFill>
              <a:latin typeface="Calibri Light" panose="020F0302020204030204" pitchFamily="34" charset="0"/>
            </a:endParaRPr>
          </a:p>
          <a:p>
            <a:pPr marL="136148" indent="-136148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sz="1200" dirty="0">
                <a:solidFill>
                  <a:schemeClr val="tx1"/>
                </a:solidFill>
                <a:latin typeface="Calibri Light" panose="020F0302020204030204" pitchFamily="34" charset="0"/>
              </a:rPr>
              <a:t>Vous détenez un HSC et une bonne maitrise des outils informatiques.</a:t>
            </a:r>
          </a:p>
          <a:p>
            <a:pPr marL="136148" indent="-136148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sz="1200" dirty="0">
                <a:solidFill>
                  <a:schemeClr val="tx1"/>
                </a:solidFill>
                <a:latin typeface="Calibri Light" panose="020F0302020204030204" pitchFamily="34" charset="0"/>
              </a:rPr>
              <a:t>Une expérience similaire sera un avantage certain.</a:t>
            </a:r>
          </a:p>
          <a:p>
            <a:pPr marL="136148" indent="-136148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sz="1200" dirty="0">
                <a:solidFill>
                  <a:schemeClr val="tx1"/>
                </a:solidFill>
                <a:latin typeface="Calibri Light" panose="020F0302020204030204" pitchFamily="34" charset="0"/>
              </a:rPr>
              <a:t>Membre intégral d’une équipe, vous êtes une personne de terrain, et un excellent communicateur. </a:t>
            </a:r>
          </a:p>
          <a:p>
            <a:pPr marL="136148" indent="-136148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sz="1200" dirty="0">
                <a:solidFill>
                  <a:schemeClr val="tx1"/>
                </a:solidFill>
                <a:latin typeface="Calibri Light" panose="020F0302020204030204" pitchFamily="34" charset="0"/>
              </a:rPr>
              <a:t>Bonne approche envers les clients internes et externes.</a:t>
            </a:r>
          </a:p>
          <a:p>
            <a:pPr marL="136148" indent="-136148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sz="1200" dirty="0">
                <a:solidFill>
                  <a:schemeClr val="tx1"/>
                </a:solidFill>
                <a:latin typeface="Calibri Light" panose="020F0302020204030204" pitchFamily="34" charset="0"/>
              </a:rPr>
              <a:t>Bonne compétence d’analyse. </a:t>
            </a:r>
          </a:p>
          <a:p>
            <a:pPr marL="136148" indent="-136148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sz="1200" dirty="0">
                <a:solidFill>
                  <a:schemeClr val="tx1"/>
                </a:solidFill>
                <a:latin typeface="Calibri Light" panose="020F0302020204030204" pitchFamily="34" charset="0"/>
              </a:rPr>
              <a:t>Vous êtes disposé à faire des heures supplémentaires en cas de besoin.</a:t>
            </a:r>
            <a:endParaRPr lang="fr-FR" sz="1200" dirty="0">
              <a:solidFill>
                <a:srgbClr val="FF0000"/>
              </a:solidFill>
              <a:latin typeface="Avenir-Light"/>
            </a:endParaRPr>
          </a:p>
          <a:p>
            <a:pPr marL="136148" indent="-136148" algn="l">
              <a:lnSpc>
                <a:spcPct val="150000"/>
              </a:lnSpc>
              <a:buFont typeface="Wingdings" panose="05000000000000000000" pitchFamily="2" charset="2"/>
              <a:buChar char="ü"/>
            </a:pPr>
            <a:endParaRPr lang="fr-FR" sz="1200" dirty="0">
              <a:solidFill>
                <a:srgbClr val="FF0000"/>
              </a:solidFill>
              <a:latin typeface="Avenir-Light"/>
            </a:endParaRPr>
          </a:p>
          <a:p>
            <a:pPr marL="136148" indent="-136148" algn="l">
              <a:lnSpc>
                <a:spcPct val="150000"/>
              </a:lnSpc>
              <a:buFont typeface="Wingdings" panose="05000000000000000000" pitchFamily="2" charset="2"/>
              <a:buChar char="ü"/>
            </a:pPr>
            <a:endParaRPr lang="fr-FR" sz="1200" dirty="0">
              <a:solidFill>
                <a:srgbClr val="FF0000"/>
              </a:solidFill>
              <a:latin typeface="Avenir-Light"/>
            </a:endParaRPr>
          </a:p>
          <a:p>
            <a:pPr marL="136148" indent="-136148" algn="l">
              <a:lnSpc>
                <a:spcPct val="150000"/>
              </a:lnSpc>
              <a:buFont typeface="Wingdings" panose="05000000000000000000" pitchFamily="2" charset="2"/>
              <a:buChar char="ü"/>
            </a:pPr>
            <a:endParaRPr lang="fr-FR" sz="1200" dirty="0">
              <a:solidFill>
                <a:srgbClr val="FF0000"/>
              </a:solidFill>
              <a:latin typeface="Avenir-Light"/>
            </a:endParaRPr>
          </a:p>
          <a:p>
            <a:pPr marL="136148" indent="-136148" algn="l">
              <a:lnSpc>
                <a:spcPct val="150000"/>
              </a:lnSpc>
              <a:buFont typeface="Wingdings" panose="05000000000000000000" pitchFamily="2" charset="2"/>
              <a:buChar char="ü"/>
            </a:pPr>
            <a:endParaRPr lang="fr-FR" sz="1200" dirty="0">
              <a:solidFill>
                <a:srgbClr val="FF0000"/>
              </a:solidFill>
              <a:latin typeface="Avenir-Light"/>
            </a:endParaRPr>
          </a:p>
        </p:txBody>
      </p:sp>
    </p:spTree>
    <p:extLst>
      <p:ext uri="{BB962C8B-B14F-4D97-AF65-F5344CB8AC3E}">
        <p14:creationId xmlns:p14="http://schemas.microsoft.com/office/powerpoint/2010/main" val="1183838959"/>
      </p:ext>
    </p:extLst>
  </p:cSld>
  <p:clrMapOvr>
    <a:masterClrMapping/>
  </p:clrMapOvr>
  <p:transition spd="med"/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3585F"/>
      </a:dk2>
      <a:lt2>
        <a:srgbClr val="DCDEE0"/>
      </a:lt2>
      <a:accent1>
        <a:srgbClr val="0365C0"/>
      </a:accent1>
      <a:accent2>
        <a:srgbClr val="00882B"/>
      </a:accent2>
      <a:accent3>
        <a:srgbClr val="DCBD23"/>
      </a:accent3>
      <a:accent4>
        <a:srgbClr val="DE6A10"/>
      </a:accent4>
      <a:accent5>
        <a:srgbClr val="C82506"/>
      </a:accent5>
      <a:accent6>
        <a:srgbClr val="773F9B"/>
      </a:accent6>
      <a:hlink>
        <a:srgbClr val="0000FF"/>
      </a:hlink>
      <a:folHlink>
        <a:srgbClr val="FF00FF"/>
      </a:folHlink>
    </a:clrScheme>
    <a:fontScheme name="White">
      <a:majorFont>
        <a:latin typeface="Helvetica Light"/>
        <a:ea typeface="Helvetica Light"/>
        <a:cs typeface="Helvetica Light"/>
      </a:majorFont>
      <a:minorFont>
        <a:latin typeface="Helvetica Light"/>
        <a:ea typeface="Helvetica Light"/>
        <a:cs typeface="Helvetica Light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2700" dist="127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254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12700" dist="12700" dir="5400000" rotWithShape="0">
              <a:srgbClr val="000000">
                <a:alpha val="5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blipFill rotWithShape="1">
          <a:blip xmlns:r="http://schemas.openxmlformats.org/officeDocument/2006/relationships" r:embed="rId1"/>
          <a:srcRect/>
          <a:tile tx="0" ty="0" sx="100000" sy="100000" flip="none" algn="tl"/>
        </a:blipFill>
        <a:ln w="3175" cap="flat">
          <a:noFill/>
          <a:miter lim="400000"/>
        </a:ln>
        <a:effectLst>
          <a:outerShdw blurRad="12700" dist="12700" dir="5400000" rotWithShape="0">
            <a:srgbClr val="000000">
              <a:alpha val="50000"/>
            </a:srgbClr>
          </a:outerShdw>
        </a:effectLst>
        <a:sp3d/>
      </a:spPr>
      <a:bodyPr rot="0" spcFirstLastPara="1" vertOverflow="overflow" horzOverflow="overflow" vert="horz" wrap="square" lIns="29517" tIns="29517" rIns="29517" bIns="29517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0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127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3175" cap="flat">
          <a:noFill/>
          <a:miter lim="400000"/>
        </a:ln>
        <a:effectLst/>
        <a:sp3d/>
      </a:spPr>
      <a:bodyPr rot="0" spcFirstLastPara="1" vertOverflow="overflow" horzOverflow="overflow" vert="horz" wrap="square" lIns="29517" tIns="29517" rIns="29517" bIns="29517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3585F"/>
      </a:dk2>
      <a:lt2>
        <a:srgbClr val="DCDEE0"/>
      </a:lt2>
      <a:accent1>
        <a:srgbClr val="0365C0"/>
      </a:accent1>
      <a:accent2>
        <a:srgbClr val="00882B"/>
      </a:accent2>
      <a:accent3>
        <a:srgbClr val="DCBD23"/>
      </a:accent3>
      <a:accent4>
        <a:srgbClr val="DE6A10"/>
      </a:accent4>
      <a:accent5>
        <a:srgbClr val="C82506"/>
      </a:accent5>
      <a:accent6>
        <a:srgbClr val="773F9B"/>
      </a:accent6>
      <a:hlink>
        <a:srgbClr val="0000FF"/>
      </a:hlink>
      <a:folHlink>
        <a:srgbClr val="FF00FF"/>
      </a:folHlink>
    </a:clrScheme>
    <a:fontScheme name="White">
      <a:majorFont>
        <a:latin typeface="Helvetica Light"/>
        <a:ea typeface="Helvetica Light"/>
        <a:cs typeface="Helvetica Light"/>
      </a:majorFont>
      <a:minorFont>
        <a:latin typeface="Helvetica Light"/>
        <a:ea typeface="Helvetica Light"/>
        <a:cs typeface="Helvetica Light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2700" dist="127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254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12700" dist="12700" dir="5400000" rotWithShape="0">
              <a:srgbClr val="000000">
                <a:alpha val="5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blipFill rotWithShape="1">
          <a:blip xmlns:r="http://schemas.openxmlformats.org/officeDocument/2006/relationships" r:embed="rId1"/>
          <a:srcRect/>
          <a:tile tx="0" ty="0" sx="100000" sy="100000" flip="none" algn="tl"/>
        </a:blipFill>
        <a:ln w="3175" cap="flat">
          <a:noFill/>
          <a:miter lim="400000"/>
        </a:ln>
        <a:effectLst>
          <a:outerShdw blurRad="12700" dist="12700" dir="5400000" rotWithShape="0">
            <a:srgbClr val="000000">
              <a:alpha val="50000"/>
            </a:srgbClr>
          </a:outerShdw>
        </a:effectLst>
        <a:sp3d/>
      </a:spPr>
      <a:bodyPr rot="0" spcFirstLastPara="1" vertOverflow="overflow" horzOverflow="overflow" vert="horz" wrap="square" lIns="29517" tIns="29517" rIns="29517" bIns="29517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0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127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3175" cap="flat">
          <a:noFill/>
          <a:miter lim="400000"/>
        </a:ln>
        <a:effectLst/>
        <a:sp3d/>
      </a:spPr>
      <a:bodyPr rot="0" spcFirstLastPara="1" vertOverflow="overflow" horzOverflow="overflow" vert="horz" wrap="square" lIns="29517" tIns="29517" rIns="29517" bIns="29517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6BF6A01D260CC44A63350B9EA62540E" ma:contentTypeVersion="14" ma:contentTypeDescription="Create a new document." ma:contentTypeScope="" ma:versionID="4c6645826ee4eb0c8fdf4a9bc7e8e708">
  <xsd:schema xmlns:xsd="http://www.w3.org/2001/XMLSchema" xmlns:xs="http://www.w3.org/2001/XMLSchema" xmlns:p="http://schemas.microsoft.com/office/2006/metadata/properties" xmlns:ns3="0dfa69d9-2237-4fd6-9c83-6219c3c2bbdb" xmlns:ns4="b6758f28-5018-4405-b855-43afff12ae1a" targetNamespace="http://schemas.microsoft.com/office/2006/metadata/properties" ma:root="true" ma:fieldsID="be586e6ee63e851477dd2f37222b81bf" ns3:_="" ns4:_="">
    <xsd:import namespace="0dfa69d9-2237-4fd6-9c83-6219c3c2bbdb"/>
    <xsd:import namespace="b6758f28-5018-4405-b855-43afff12ae1a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Location" minOccurs="0"/>
                <xsd:element ref="ns3:MediaServiceOCR" minOccurs="0"/>
                <xsd:element ref="ns3:MediaLengthInSeconds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dfa69d9-2237-4fd6-9c83-6219c3c2bbd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6" nillable="true" ma:displayName="Location" ma:internalName="MediaServiceLocation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6758f28-5018-4405-b855-43afff12ae1a" elementFormDefault="qualified">
    <xsd:import namespace="http://schemas.microsoft.com/office/2006/documentManagement/types"/>
    <xsd:import namespace="http://schemas.microsoft.com/office/infopath/2007/PartnerControls"/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1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7B1D0A46-76B7-4C5A-BF88-204010A64E4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dfa69d9-2237-4fd6-9c83-6219c3c2bbdb"/>
    <ds:schemaRef ds:uri="b6758f28-5018-4405-b855-43afff12ae1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048E2B4E-8CF3-49AB-9352-34CEE76A08D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6F9177F2-EC27-41A5-9A88-F6E3A2647981}">
  <ds:schemaRefs>
    <ds:schemaRef ds:uri="http://schemas.microsoft.com/office/2006/metadata/properties"/>
    <ds:schemaRef ds:uri="b6758f28-5018-4405-b855-43afff12ae1a"/>
    <ds:schemaRef ds:uri="http://purl.org/dc/dcmitype/"/>
    <ds:schemaRef ds:uri="http://purl.org/dc/elements/1.1/"/>
    <ds:schemaRef ds:uri="http://schemas.microsoft.com/office/2006/documentManagement/types"/>
    <ds:schemaRef ds:uri="0dfa69d9-2237-4fd6-9c83-6219c3c2bbdb"/>
    <ds:schemaRef ds:uri="http://www.w3.org/XML/1998/namespace"/>
    <ds:schemaRef ds:uri="http://schemas.microsoft.com/office/infopath/2007/PartnerControls"/>
    <ds:schemaRef ds:uri="http://schemas.openxmlformats.org/package/2006/metadata/core-properties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2458</TotalTime>
  <Words>223</Words>
  <Application>Microsoft Office PowerPoint</Application>
  <PresentationFormat>Custom</PresentationFormat>
  <Paragraphs>33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0" baseType="lpstr">
      <vt:lpstr>Arial</vt:lpstr>
      <vt:lpstr>Avenir-Light</vt:lpstr>
      <vt:lpstr>Calibri Light</vt:lpstr>
      <vt:lpstr>Helvetica Light</vt:lpstr>
      <vt:lpstr>Helvetica Neue</vt:lpstr>
      <vt:lpstr>Proxima Nova Black</vt:lpstr>
      <vt:lpstr>Proxima Nova Regular</vt:lpstr>
      <vt:lpstr>Wingdings</vt:lpstr>
      <vt:lpstr>White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Soobhan Hannah</dc:creator>
  <cp:keywords/>
  <dc:description/>
  <cp:lastModifiedBy>Jhoolun Julie</cp:lastModifiedBy>
  <cp:revision>97</cp:revision>
  <cp:lastPrinted>2017-04-10T11:29:22Z</cp:lastPrinted>
  <dcterms:modified xsi:type="dcterms:W3CDTF">2025-11-10T06:27:20Z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0x010100A6BF6A01D260CC44A63350B9EA62540E</vt:lpwstr>
  </property>
</Properties>
</file>